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175×260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考：レッド・ネイビー・ナチュラル・ブラック・ライトブルー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ナチュラルなコットン素材を使用した巾着、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サイズです。フルカラーのオリジナルデザインも対応できますので、是非オリジナルグッズ等にご活用ください。カラー展開は豊富な全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B0450C1-9BFC-0144-B8F0-D416AC4E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61" y="1442729"/>
            <a:ext cx="3910748" cy="357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2024-07-25T02:34:43Z</dcterms:modified>
</cp:coreProperties>
</file>