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70"/>
  </p:normalViewPr>
  <p:slideViewPr>
    <p:cSldViewPr snapToGrid="0" snapToObjects="1">
      <p:cViewPr varScale="1">
        <p:scale>
          <a:sx n="128" d="100"/>
          <a:sy n="12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260×360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考：レッド・ネイビー・ナチュラル・ブラック・ライトブルー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ナチュラルなコットン素材を使用した巾着、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サイズです。フルカラーのオリジナルデザインも対応できますので、是非オリジナルグッズ等にご活用ください。カラー展開は豊富な全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EA4B014-3C99-7B40-82B8-68045C5D3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41" y="1501203"/>
            <a:ext cx="3608026" cy="34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2024-07-25T02:34:44Z</dcterms:modified>
</cp:coreProperties>
</file>