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3870"/>
  </p:normalViewPr>
  <p:slideViewPr>
    <p:cSldViewPr snapToGrid="0" snapToObjects="1">
      <p:cViewPr varScale="1">
        <p:scale>
          <a:sx n="128" d="100"/>
          <a:sy n="128" d="100"/>
        </p:scale>
        <p:origin x="1280"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リフレクター付巾着リュック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350×410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考：ロイヤルブルー・ネイビー・ブラック</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ヘッドライトの明かりなどを効果的に反射してくれるリフレクター付きのリュック。三色展開から自由にお選びいただけますし、防災グッズ入れなどにぴったりかと思いますので是非ご活用ください。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607A0818-7AC5-3649-B043-1B9E4B1C0682}"/>
              </a:ext>
            </a:extLst>
          </p:cNvPr>
          <p:cNvPicPr>
            <a:picLocks noChangeAspect="1"/>
          </p:cNvPicPr>
          <p:nvPr/>
        </p:nvPicPr>
        <p:blipFill>
          <a:blip r:embed="rId5"/>
          <a:stretch>
            <a:fillRect/>
          </a:stretch>
        </p:blipFill>
        <p:spPr>
          <a:xfrm>
            <a:off x="516281" y="1394699"/>
            <a:ext cx="4038091" cy="363505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589</TotalTime>
  <Words>70</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251</cp:revision>
  <cp:lastPrinted>2021-07-20T08:57:41Z</cp:lastPrinted>
  <dcterms:created xsi:type="dcterms:W3CDTF">2021-06-21T09:41:39Z</dcterms:created>
  <dcterms:modified xsi:type="dcterms:W3CDTF">2024-07-25T02:34:44Z</dcterms:modified>
</cp:coreProperties>
</file>