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70"/>
  </p:normalViewPr>
  <p:slideViewPr>
    <p:cSldViewPr snapToGrid="0" snapToObjects="1">
      <p:cViewPr varScale="1">
        <p:scale>
          <a:sx n="128" d="100"/>
          <a:sy n="12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ユーティリティバッグ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ワイド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360×300×140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考：ネイビーブルー・インクブラック・ダークグリーン・ワインレッド・ミルキーベージュ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厚手で丈夫なわりに軽量なポリエステル素材の、ワイド型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サイズトートです。展示会や説明会の資料配布用などに最適。カラー展開も豊富ですので名入れデザインに合わせてお選びください。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0036243-1D23-C644-B14C-013D90A33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83" y="1464831"/>
            <a:ext cx="3887158" cy="34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2024-07-25T02:34:45Z</dcterms:modified>
</cp:coreProperties>
</file>