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128" d="100"/>
          <a:sy n="12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ライトキャンバスバッグ横マチ付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       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折りたたみマチ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考：ネイビー・ナチュラル・ナイトブラック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厚手のカタログや資料配布用などにもぴったりの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センチの横マチが付いたトートバッグです。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オンスの手頃な厚みのあるキャンバス素材が好印象。ノベルティグッズ等にもおすすめです！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294B73C-DC93-3444-9404-D4A240450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93" y="1398355"/>
            <a:ext cx="3586775" cy="35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2024-07-25T02:34:45Z</dcterms:modified>
</cp:coreProperties>
</file>