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70"/>
  </p:normalViewPr>
  <p:slideViewPr>
    <p:cSldViewPr snapToGrid="0" snapToObjects="1">
      <p:cViewPr varScale="1">
        <p:scale>
          <a:sx n="128" d="100"/>
          <a:sy n="128" d="100"/>
        </p:scale>
        <p:origin x="128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(260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15×260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考：ネイビー・ナチュラル・ナイトブラック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厚すぎず、かと言って中身が透けるほどに薄くもない手頃なキャンバス素材のトートバッグ、</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サイズです。オリジナル名入れの宣伝広告効果も高いことから、ノベルティグッズとして人気です。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A02A43CE-093A-3F41-8175-2CCDD149D01D}"/>
              </a:ext>
            </a:extLst>
          </p:cNvPr>
          <p:cNvPicPr>
            <a:picLocks noChangeAspect="1"/>
          </p:cNvPicPr>
          <p:nvPr/>
        </p:nvPicPr>
        <p:blipFill>
          <a:blip r:embed="rId5"/>
          <a:stretch>
            <a:fillRect/>
          </a:stretch>
        </p:blipFill>
        <p:spPr>
          <a:xfrm>
            <a:off x="769836" y="1440344"/>
            <a:ext cx="3543880" cy="346300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TotalTime>
  <Words>87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2024-07-25T02:34:45Z</dcterms:modified>
</cp:coreProperties>
</file>