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3870"/>
  </p:normalViewPr>
  <p:slideViewPr>
    <p:cSldViewPr snapToGrid="0" snapToObjects="1">
      <p:cViewPr varScale="1">
        <p:scale>
          <a:sx n="128" d="100"/>
          <a:sy n="128" d="100"/>
        </p:scale>
        <p:origin x="1280" y="1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ライトキャンバスバッグ</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M)</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r>
              <a:rPr lang="en-US" altLang="ja-JP" sz="900" dirty="0">
                <a:latin typeface="Meiryo UI" panose="020B0604030504040204" pitchFamily="34" charset="-128"/>
                <a:ea typeface="Meiryo UI" panose="020B0604030504040204" pitchFamily="34" charset="-128"/>
              </a:rPr>
              <a:t>(260</a:t>
            </a:r>
            <a:r>
              <a:rPr lang="en" altLang="ja-JP" sz="900" dirty="0">
                <a:latin typeface="Meiryo UI" panose="020B0604030504040204" pitchFamily="34" charset="-128"/>
                <a:ea typeface="Meiryo UI" panose="020B0604030504040204" pitchFamily="34" charset="-128"/>
              </a:rPr>
              <a:t>g/㎡)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260×330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25×360</a:t>
            </a:r>
            <a:r>
              <a:rPr lang="en" altLang="ja-JP" sz="900">
                <a:latin typeface="Meiryo UI" panose="020B0604030504040204" pitchFamily="34" charset="-128"/>
                <a:ea typeface="Meiryo UI" panose="020B0604030504040204" pitchFamily="34" charset="-128"/>
              </a:rPr>
              <a:t>mm </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考：ネイビー・ナチュラル・ナイトブラック</a:t>
            </a:r>
            <a:endParaRPr lang="en"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厚すぎず、かと言って中身が透けるほどに薄くもない手頃なキャンバス素材のトートバッグ、</a:t>
            </a:r>
            <a:r>
              <a:rPr lang="en" altLang="ja-JP" sz="1600" dirty="0">
                <a:latin typeface="Meiryo UI" panose="020B0604030504040204" pitchFamily="34" charset="-128"/>
                <a:ea typeface="Meiryo UI" panose="020B0604030504040204" pitchFamily="34" charset="-128"/>
              </a:rPr>
              <a:t>M</a:t>
            </a:r>
            <a:r>
              <a:rPr lang="ja-JP" altLang="en-US" sz="1600">
                <a:latin typeface="Meiryo UI" panose="020B0604030504040204" pitchFamily="34" charset="-128"/>
                <a:ea typeface="Meiryo UI" panose="020B0604030504040204" pitchFamily="34" charset="-128"/>
              </a:rPr>
              <a:t>サイズです。オリジナル名入れの宣伝広告効果も高いことから、ノベルティグッズとして人気です。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3" name="図 32">
            <a:extLst>
              <a:ext uri="{FF2B5EF4-FFF2-40B4-BE49-F238E27FC236}">
                <a16:creationId xmlns:a16="http://schemas.microsoft.com/office/drawing/2014/main" id="{6ABB0E90-631A-CF45-947A-9FBC0EF9365D}"/>
              </a:ext>
            </a:extLst>
          </p:cNvPr>
          <p:cNvPicPr>
            <a:picLocks noChangeAspect="1"/>
          </p:cNvPicPr>
          <p:nvPr/>
        </p:nvPicPr>
        <p:blipFill>
          <a:blip r:embed="rId5"/>
          <a:stretch>
            <a:fillRect/>
          </a:stretch>
        </p:blipFill>
        <p:spPr>
          <a:xfrm>
            <a:off x="810606" y="1496156"/>
            <a:ext cx="3369616" cy="3442710"/>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608</TotalTime>
  <Words>87</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258</cp:revision>
  <cp:lastPrinted>2021-07-20T08:57:41Z</cp:lastPrinted>
  <dcterms:created xsi:type="dcterms:W3CDTF">2021-06-21T09:41:39Z</dcterms:created>
  <dcterms:modified xsi:type="dcterms:W3CDTF">2024-07-25T02:34:45Z</dcterms:modified>
</cp:coreProperties>
</file>