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W</a:t>
            </a:r>
            <a:r>
              <a:rPr lang="ja-JP" altLang="en-US" sz="2000">
                <a:solidFill>
                  <a:schemeClr val="bg1"/>
                </a:solidFill>
                <a:latin typeface="Meiryo UI" panose="020B0604030504040204" pitchFamily="34" charset="-128"/>
                <a:ea typeface="Meiryo UI" panose="020B0604030504040204" pitchFamily="34" charset="-128"/>
              </a:rPr>
              <a:t>スタイルバッグ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430×350×100mm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25×300mm</a:t>
            </a:r>
          </a:p>
          <a:p>
            <a:r>
              <a:rPr lang="ja-JP" altLang="en-US" sz="900">
                <a:latin typeface="Meiryo UI" panose="020B0604030504040204" pitchFamily="34" charset="-128"/>
                <a:ea typeface="Meiryo UI" panose="020B0604030504040204" pitchFamily="34" charset="-128"/>
              </a:rPr>
              <a:t>　　　　　　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30×950mm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色のカラーバリエーションからプリントするオリジナルデザインやイメージに合わせて選べるキャンバストートです。肩掛け利用も手持ち利用もできる便利なタイプですので是非ご活用ください。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698C8A5-EBD0-0D49-94D1-BA6487D9870E}"/>
              </a:ext>
            </a:extLst>
          </p:cNvPr>
          <p:cNvPicPr>
            <a:picLocks noChangeAspect="1"/>
          </p:cNvPicPr>
          <p:nvPr/>
        </p:nvPicPr>
        <p:blipFill>
          <a:blip r:embed="rId5"/>
          <a:stretch>
            <a:fillRect/>
          </a:stretch>
        </p:blipFill>
        <p:spPr>
          <a:xfrm>
            <a:off x="870530" y="1415730"/>
            <a:ext cx="3316430" cy="368007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86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2024-07-25T02:34:46Z</dcterms:modified>
</cp:coreProperties>
</file>