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3030F58-66E6-AA45-B765-051944D6687B}"/>
              </a:ext>
            </a:extLst>
          </p:cNvPr>
          <p:cNvPicPr>
            <a:picLocks noChangeAspect="1"/>
          </p:cNvPicPr>
          <p:nvPr/>
        </p:nvPicPr>
        <p:blipFill>
          <a:blip r:embed="rId3"/>
          <a:stretch>
            <a:fillRect/>
          </a:stretch>
        </p:blipFill>
        <p:spPr>
          <a:xfrm>
            <a:off x="531554" y="1404121"/>
            <a:ext cx="3677621" cy="3736818"/>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キャンバスカレッジトート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a:solidFill>
                  <a:schemeClr val="bg1"/>
                </a:solidFill>
                <a:latin typeface="Meiryo UI" panose="020B0604030504040204" pitchFamily="34" charset="-128"/>
                <a:ea typeface="Meiryo UI" panose="020B0604030504040204" pitchFamily="34" charset="-128"/>
              </a:rPr>
              <a:t>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430×330×120mm </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17L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オンスの厚手なキャンバス素材を使用した耐久性の高い</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サイズのワイド型トートバッグです。カラーバリエーションもございますので名入れするデザインなどに合わせてお選びください。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2024-07-25T02:34:47Z</dcterms:modified>
</cp:coreProperties>
</file>