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>
        <p:scale>
          <a:sx n="180" d="100"/>
          <a:sy n="180" d="100"/>
        </p:scale>
        <p:origin x="624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不織布スタンダードバッグ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材：不織布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(PP)</a:t>
            </a: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：本体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400×300×110mm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、持ち手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30×450mm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容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量：約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9L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考：レッド・オレンジ・ディープブルー・ブラウン・ナイトブラック・ベージュ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　　　　　　ピーチピンク・フロスティブルー・スカイブルー・ビビッドピンク・ナチュラルホワイト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59607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軽量で優れた耐久性が特徴の不織布素材を使用したスタンダードバッグです。カラーバリエーションも豊富ですので、展示会からショッパーまであらゆるシーンでご活用いただけます。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B28D4B68-5D40-E645-864C-CF012C2743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049" y="1387833"/>
            <a:ext cx="3379463" cy="3717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518</TotalTime>
  <Words>95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235</cp:revision>
  <cp:lastPrinted>2021-07-20T08:57:41Z</cp:lastPrinted>
  <dcterms:created xsi:type="dcterms:W3CDTF">2021-06-21T09:41:39Z</dcterms:created>
  <dcterms:modified xsi:type="dcterms:W3CDTF">2024-07-25T02:34:47Z</dcterms:modified>
</cp:coreProperties>
</file>