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80" d="100"/>
          <a:sy n="180" d="100"/>
        </p:scale>
        <p:origin x="624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280×340mm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ピーチピンク・フロスティブルー・スカイブルー・ビビッドピンク・ナチュラルホワイト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展示会や説明会の資料配布用などに人気の高いフラットトートです。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サイズがぴったり入るサイズ感と、軽量で丈夫な不織布素材、そして豊富なカラーバリエーションが特徴です。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44150A1-DD0B-454D-9A1B-7EA7768CD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20" y="1409093"/>
            <a:ext cx="3241887" cy="37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2024-07-25T02:34:48Z</dcterms:modified>
</cp:coreProperties>
</file>