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90" d="100"/>
          <a:sy n="19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DBD9A7C-BCFE-074D-BA0C-B3255B03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13" y="1340347"/>
            <a:ext cx="3570653" cy="37948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不織布スクエアトート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360×300×130mm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30×450mm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08101020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ピーチピンク・ロスティブルー・スカイブルー・ビビッドピンク・ナチュラルホワイト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軽量で優れた耐久性が特徴の不織布素材を使用したスクエアトートです。カラーバリエーションも豊富ですので、展示会からショッパーまであらゆるシーンでご活用いただけます。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103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2024-07-25T02:34:48Z</dcterms:modified>
</cp:coreProperties>
</file>