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68" y="94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マルチクロス </a:t>
            </a:r>
            <a:r>
              <a:rPr lang="en-US"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200×200mm</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シール</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考：ライトピンク・サックスブルー・ホワイト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パソコン・モニターやスマホの画面、またメガネ拭きなどとしても利用できて非常に便利なマルチクロスです。ホワイト、ライトピンク、サックスブルーの</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色展開から自由にお選びいただけます。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39661B3-4013-4A4C-AE2D-364A91221012}"/>
              </a:ext>
            </a:extLst>
          </p:cNvPr>
          <p:cNvPicPr>
            <a:picLocks noChangeAspect="1"/>
          </p:cNvPicPr>
          <p:nvPr/>
        </p:nvPicPr>
        <p:blipFill>
          <a:blip r:embed="rId5"/>
          <a:stretch>
            <a:fillRect/>
          </a:stretch>
        </p:blipFill>
        <p:spPr>
          <a:xfrm>
            <a:off x="872663" y="1389200"/>
            <a:ext cx="3338226" cy="3661724"/>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517</TotalTime>
  <Words>78</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235</cp:revision>
  <cp:lastPrinted>2021-07-20T08:57:41Z</cp:lastPrinted>
  <dcterms:created xsi:type="dcterms:W3CDTF">2021-06-21T09:41:39Z</dcterms:created>
  <dcterms:modified xsi:type="dcterms:W3CDTF">2024-07-25T02:34:49Z</dcterms:modified>
</cp:coreProperties>
</file>