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厚手キャンバスマルチトート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(475g/㎡)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450×360×130mm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35×560mm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オンスの厚手キャンバスが耐久性抜群なトートバッグです。サイドポケットが様々なシーンで便利に利用できておすすめです。カラーバリエーションはナチュラルとブラックの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9889C55-25A1-2346-B7A4-D239628F3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72" y="1355709"/>
            <a:ext cx="3452163" cy="37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2024-07-25T02:34:49Z</dcterms:modified>
</cp:coreProperties>
</file>