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保冷レジカゴトート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440×290×190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30×660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b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考：クリームベージュ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ダークネイビー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定番の配色ですがそれだけ人気があるということであり、これに保冷効果をもたせることで、より実用性も高められたレジカゴトートバッグです。カラー展開もありますので是非ご活用ください。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9677A0D-B18A-FF4B-81E1-44187B49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54" y="1433003"/>
            <a:ext cx="3512343" cy="35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2024-07-25T02:34:50Z</dcterms:modified>
</cp:coreProperties>
</file>