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70"/>
  </p:normalViewPr>
  <p:slideViewPr>
    <p:cSldViewPr snapToGrid="0" snapToObjects="1">
      <p:cViewPr varScale="1">
        <p:scale>
          <a:sx n="128" d="100"/>
          <a:sy n="128" d="100"/>
        </p:scale>
        <p:origin x="128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不織布イベントバッグ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510×400×100</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考：レッド・オレンジ・ディープブルー・ブラウン・ナイトブラック・ベージュ・ピーチピンク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軽量で優れた耐久性が特徴の不織布素材を使用したイベントバッグです。カラーバリエーションも豊富ですので、展示会からショッパーまであらゆるシーンでご活用いただけます。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E50DB6-94BE-634C-BB4E-407ACEDA01C6}"/>
              </a:ext>
            </a:extLst>
          </p:cNvPr>
          <p:cNvPicPr>
            <a:picLocks noChangeAspect="1"/>
          </p:cNvPicPr>
          <p:nvPr/>
        </p:nvPicPr>
        <p:blipFill>
          <a:blip r:embed="rId5"/>
          <a:stretch>
            <a:fillRect/>
          </a:stretch>
        </p:blipFill>
        <p:spPr>
          <a:xfrm>
            <a:off x="766693" y="1376868"/>
            <a:ext cx="3550166" cy="348442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263</Words>
  <Application>Microsoft Office PowerPoint</Application>
  <PresentationFormat>画面に合わせる (4:3)</PresentationFormat>
  <Paragraphs>43</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2024-07-25T02:34:51Z</dcterms:modified>
</cp:coreProperties>
</file>