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95" d="100"/>
          <a:sy n="95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トラベルケース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220×150×90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内側ポーチ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200×40×50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内側ポーチ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200×130×40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アメニティーグッズを纏めたりするのにぴったりなポーチが二個付いており、それを纏めるケースは吊り下げベルト付きでとっても便利。名入れプリントも可能で、オリジナルグッズ用におすすめ。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E0CD451-F974-B047-8A25-4DBB2A063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06" y="1446743"/>
            <a:ext cx="3569899" cy="34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2024-07-25T02:34:51Z</dcterms:modified>
</cp:coreProperties>
</file>