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70"/>
  </p:normalViewPr>
  <p:slideViewPr>
    <p:cSldViewPr snapToGrid="0" snapToObjects="1">
      <p:cViewPr varScale="1">
        <p:scale>
          <a:sx n="84" d="100"/>
          <a:sy n="84" d="100"/>
        </p:scale>
        <p:origin x="426" y="2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考：トラディショナルレッド・ベーシックネイビー・ダークブラウン・ランプブラック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・キャラメルベージュ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コードを絞れば帽子としても活用できる便利なネックウォーマーです。冬場のアウトドアイベント等のノベルティグッズとしても高い人気がございます。カラー転換は全５色。</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お好みでお選び下さい。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35E0E40-CB9F-6EDB-F069-49CC6D312BE6}"/>
              </a:ext>
            </a:extLst>
          </p:cNvPr>
          <p:cNvPicPr>
            <a:picLocks noChangeAspect="1"/>
          </p:cNvPicPr>
          <p:nvPr/>
        </p:nvPicPr>
        <p:blipFill>
          <a:blip r:embed="rId5"/>
          <a:stretch>
            <a:fillRect/>
          </a:stretch>
        </p:blipFill>
        <p:spPr>
          <a:xfrm>
            <a:off x="738654" y="1389021"/>
            <a:ext cx="3592830" cy="359283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TotalTime>
  <Words>83</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266</cp:revision>
  <cp:lastPrinted>2021-07-20T08:57:41Z</cp:lastPrinted>
  <dcterms:created xsi:type="dcterms:W3CDTF">2021-06-21T09:41:39Z</dcterms:created>
  <dcterms:modified xsi:type="dcterms:W3CDTF">2024-09-11T05:21:51Z</dcterms:modified>
</cp:coreProperties>
</file>