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70"/>
  </p:normalViewPr>
  <p:slideViewPr>
    <p:cSldViewPr snapToGrid="0" snapToObjects="1">
      <p:cViewPr varScale="1">
        <p:scale>
          <a:sx n="128" d="100"/>
          <a:sy n="128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ポリキャンバストート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300×200×100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考：ロイヤルブルー・レッド・ホワイト・ネイビー・ブラック・ナチュラルホワイト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ポリエステル素材だからこそ出来る、はっきりとしたビビットなカラーバリエーションがポイントの、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サイズトートバッグです。全色オリジナル名入れが可能ですので是非ご活用ください。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9BB42C2-120D-124D-8E5D-E49658E2E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15" y="1410275"/>
            <a:ext cx="3335635" cy="35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251</Words>
  <Application>Microsoft Office PowerPoint</Application>
  <PresentationFormat>画面に合わせる (4:3)</PresentationFormat>
  <Paragraphs>42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2024-07-25T02:34:52Z</dcterms:modified>
</cp:coreProperties>
</file>