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6" r:id="rId2"/>
    <p:sldId id="257" r:id="rId3"/>
    <p:sldId id="258" r:id="rId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29"/>
  </p:normalViewPr>
  <p:slideViewPr>
    <p:cSldViewPr snapToGrid="0" snapToObjects="1">
      <p:cViewPr varScale="1">
        <p:scale>
          <a:sx n="130" d="100"/>
          <a:sy n="130" d="100"/>
        </p:scale>
        <p:origin x="568"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230337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369562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不織布イベントバッグガゼットマチ付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500×350×80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11</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考：レッド・オレンジ・ディープブルー・ブラウン・ナイトブラック・ベージュ・ピーチピンク</a:t>
            </a:r>
            <a:br>
              <a:rPr lang="en-US"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軽量で優れた耐久性が特徴の不織布素材を使用したガゼットマチ付きバッグです。カラーバリエーションも豊富ですので、展示会からショッパーまであらゆるシーンでご活用いただけます。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C7B608DF-00FA-1D48-B6FB-012BA74BD61E}"/>
              </a:ext>
            </a:extLst>
          </p:cNvPr>
          <p:cNvPicPr>
            <a:picLocks noChangeAspect="1"/>
          </p:cNvPicPr>
          <p:nvPr/>
        </p:nvPicPr>
        <p:blipFill>
          <a:blip r:embed="rId5"/>
          <a:stretch>
            <a:fillRect/>
          </a:stretch>
        </p:blipFill>
        <p:spPr>
          <a:xfrm>
            <a:off x="847091" y="1371902"/>
            <a:ext cx="3305830" cy="3515152"/>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191957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786910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TotalTime>
  <Words>266</Words>
  <Application>Microsoft Office PowerPoint</Application>
  <PresentationFormat>画面に合わせる (4:3)</PresentationFormat>
  <Paragraphs>42</Paragraphs>
  <Slides>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271</cp:revision>
  <cp:lastPrinted>2021-07-20T08:57:41Z</cp:lastPrinted>
  <dcterms:created xsi:type="dcterms:W3CDTF">2021-06-21T09:41:39Z</dcterms:created>
  <dcterms:modified xsi:type="dcterms:W3CDTF">2024-07-25T02:34:53Z</dcterms:modified>
</cp:coreProperties>
</file>