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29"/>
  </p:normalViewPr>
  <p:slideViewPr>
    <p:cSldViewPr snapToGrid="0" snapToObjects="1">
      <p:cViewPr varScale="1">
        <p:scale>
          <a:sx n="130" d="100"/>
          <a:sy n="130" d="100"/>
        </p:scale>
        <p:origin x="5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不織布保冷トート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350×210×140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考：レッド・ディープブルー・ナイトブラック・フロスティブルー・ナチュラルホワイト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軽量で耐久性にも優れた不織布素材の内側に保冷効果を持たせた、レジャー用などに大変おすすめのシンプルなトートバッグです。カラー展開もありますので名入れデザインに合わせてお選び下さい。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0C5ACB0-C8E7-CE48-AC57-4005D7392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37" y="1387543"/>
            <a:ext cx="3308541" cy="34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265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2024-07-25T02:34:54Z</dcterms:modified>
</cp:coreProperties>
</file>