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7" autoAdjust="0"/>
    <p:restoredTop sz="93885"/>
  </p:normalViewPr>
  <p:slideViewPr>
    <p:cSldViewPr snapToGrid="0" snapToObjects="1">
      <p:cViewPr varScale="1">
        <p:scale>
          <a:sx n="80" d="100"/>
          <a:sy n="80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厚手キャンバスパイプハンドルトート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(475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340×210×160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ランチ用などにぴったりの小ぶりサイズのトートバッグ。パイプハンドルは手によく馴染んで持ちやすく、またデザイン的にもアクセントとなって◎！二色のカラー展開からお選びください。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A60E9E7-7F61-034C-A22F-EFBCE4B57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56" y="1403867"/>
            <a:ext cx="3195800" cy="348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275</cp:revision>
  <cp:lastPrinted>2021-07-20T08:57:41Z</cp:lastPrinted>
  <dcterms:created xsi:type="dcterms:W3CDTF">2021-06-21T09:41:39Z</dcterms:created>
  <dcterms:modified xsi:type="dcterms:W3CDTF">2025-02-18T07:58:23Z</dcterms:modified>
</cp:coreProperties>
</file>