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E610B787-2B41-AF4B-BB24-ECB15F1C0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56" y="1369380"/>
            <a:ext cx="3844252" cy="37690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不織布コンビトート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250×320×100mm､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30×270mm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考：レッド・ディープブルー・ナイトブラック・フロスティブルー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すっきりとした配色がとってもオシャレな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サイズのトートバッグです。軽量で優れた耐久性が特徴の不織布素材を使用しておりますため、展示会用からショッパー用までご活用可能です。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2024-07-25T02:34:55Z</dcterms:modified>
</cp:coreProperties>
</file>