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デニムラインコラボトート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380×240×90mm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30×380mm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考：ナチュラル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インディゴ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ハンドルラインとボトム部分をデニム生地にしたことで、よりオシャレさを増したトートバッグ。厚手の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オンス生地は耐久性にも優れ、またポケット付きでもあるため非常に便利に活用できます。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3F50911-8B4B-B445-A326-06BEE2822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679" y="1326282"/>
            <a:ext cx="3003156" cy="378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80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234</cp:revision>
  <cp:lastPrinted>2021-07-20T08:57:41Z</cp:lastPrinted>
  <dcterms:created xsi:type="dcterms:W3CDTF">2021-06-21T09:41:39Z</dcterms:created>
  <dcterms:modified xsi:type="dcterms:W3CDTF">2024-07-25T02:34:56Z</dcterms:modified>
</cp:coreProperties>
</file>