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180" d="100"/>
          <a:sy n="180" d="100"/>
        </p:scale>
        <p:origin x="904" y="52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3516C870-9666-4E4F-A1F2-F55DD46FD0DD}"/>
              </a:ext>
            </a:extLst>
          </p:cNvPr>
          <p:cNvPicPr>
            <a:picLocks noChangeAspect="1"/>
          </p:cNvPicPr>
          <p:nvPr/>
        </p:nvPicPr>
        <p:blipFill>
          <a:blip r:embed="rId3"/>
          <a:stretch>
            <a:fillRect/>
          </a:stretch>
        </p:blipFill>
        <p:spPr>
          <a:xfrm>
            <a:off x="717718" y="1382731"/>
            <a:ext cx="3519217" cy="3738191"/>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キャンバストート</a:t>
            </a:r>
            <a:r>
              <a:rPr lang="en-US" altLang="ja-JP" sz="2000" dirty="0">
                <a:solidFill>
                  <a:schemeClr val="bg1"/>
                </a:solidFill>
                <a:latin typeface="Meiryo UI" panose="020B0604030504040204" pitchFamily="34" charset="-128"/>
                <a:ea typeface="Meiryo UI" panose="020B0604030504040204" pitchFamily="34" charset="-128"/>
              </a:rPr>
              <a:t>(SS)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280×160×80mm､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考：ロイヤルブルー・レッド・ミッドナイトブルー・ナチュラル・ナイトブラック</a:t>
            </a:r>
          </a:p>
          <a:p>
            <a:r>
              <a:rPr lang="ja-JP" altLang="en-US" sz="900">
                <a:latin typeface="Meiryo UI" panose="020B0604030504040204" pitchFamily="34" charset="-128"/>
                <a:ea typeface="Meiryo UI" panose="020B0604030504040204" pitchFamily="34" charset="-128"/>
              </a:rPr>
              <a:t>　　　　　　スカイグレー・ダークグリーン・ワインレッド・カーキ・サンドベージュ</a:t>
            </a:r>
          </a:p>
          <a:p>
            <a:r>
              <a:rPr lang="ja-JP" altLang="en-US" sz="900">
                <a:latin typeface="Meiryo UI" panose="020B0604030504040204" pitchFamily="34" charset="-128"/>
                <a:ea typeface="Meiryo UI" panose="020B0604030504040204" pitchFamily="34" charset="-128"/>
              </a:rPr>
              <a:t>　　　　　　ピンク・ライトブルー・ホワイト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オンスのしっかりとした厚みのあるキャンバス素材を使用したシンプルなトートバッグです。マチ付きのため見た目以上に容量があります。こちらはばらまき用に最適な</a:t>
            </a:r>
            <a:r>
              <a:rPr lang="en-US" altLang="ja-JP" sz="1600" dirty="0">
                <a:latin typeface="Meiryo UI" panose="020B0604030504040204" pitchFamily="34" charset="-128"/>
                <a:ea typeface="Meiryo UI" panose="020B0604030504040204" pitchFamily="34" charset="-128"/>
              </a:rPr>
              <a:t>SS</a:t>
            </a:r>
            <a:r>
              <a:rPr lang="ja-JP" altLang="en-US" sz="1600">
                <a:latin typeface="Meiryo UI" panose="020B0604030504040204" pitchFamily="34" charset="-128"/>
                <a:ea typeface="Meiryo UI" panose="020B0604030504040204" pitchFamily="34" charset="-128"/>
              </a:rPr>
              <a:t>サイズです。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108</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234</cp:revision>
  <cp:lastPrinted>2021-07-20T08:57:41Z</cp:lastPrinted>
  <dcterms:created xsi:type="dcterms:W3CDTF">2021-06-21T09:41:39Z</dcterms:created>
  <dcterms:modified xsi:type="dcterms:W3CDTF">2024-07-25T02:34:57Z</dcterms:modified>
</cp:coreProperties>
</file>