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p:scale>
          <a:sx n="180" d="100"/>
          <a:sy n="180" d="100"/>
        </p:scale>
        <p:origin x="624" y="79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C988456D-5B3F-F74D-A401-AAA9DCB14864}"/>
              </a:ext>
            </a:extLst>
          </p:cNvPr>
          <p:cNvPicPr>
            <a:picLocks noChangeAspect="1"/>
          </p:cNvPicPr>
          <p:nvPr/>
        </p:nvPicPr>
        <p:blipFill>
          <a:blip r:embed="rId3"/>
          <a:stretch>
            <a:fillRect/>
          </a:stretch>
        </p:blipFill>
        <p:spPr>
          <a:xfrm>
            <a:off x="831940" y="1328045"/>
            <a:ext cx="3353110" cy="3796561"/>
          </a:xfrm>
          <a:prstGeom prst="rect">
            <a:avLst/>
          </a:prstGeom>
        </p:spPr>
      </p:pic>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4"/>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5"/>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キャンバストート</a:t>
            </a:r>
            <a:r>
              <a:rPr lang="en-US" altLang="ja-JP" sz="2000" dirty="0">
                <a:solidFill>
                  <a:schemeClr val="bg1"/>
                </a:solidFill>
                <a:latin typeface="Meiryo UI" panose="020B0604030504040204" pitchFamily="34" charset="-128"/>
                <a:ea typeface="Meiryo UI" panose="020B0604030504040204" pitchFamily="34" charset="-128"/>
              </a:rPr>
              <a:t>(SM)</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r>
              <a:rPr lang="en-US" altLang="ja-JP" sz="900" dirty="0">
                <a:latin typeface="Meiryo UI" panose="020B0604030504040204" pitchFamily="34" charset="-128"/>
                <a:ea typeface="Meiryo UI" panose="020B0604030504040204" pitchFamily="34" charset="-128"/>
              </a:rPr>
              <a:t>(370g/㎡)</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340×260×100mm､</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25×470mm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6L</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考：ロイヤルブルー・レッド・ミッドナイトブルー・ナチュラル・ナイトブラック</a:t>
            </a:r>
          </a:p>
          <a:p>
            <a:r>
              <a:rPr lang="ja-JP" altLang="en-US" sz="900">
                <a:latin typeface="Meiryo UI" panose="020B0604030504040204" pitchFamily="34" charset="-128"/>
                <a:ea typeface="Meiryo UI" panose="020B0604030504040204" pitchFamily="34" charset="-128"/>
              </a:rPr>
              <a:t>　　　　　　スカイグレー・ダークグリーン・ワインレッド・カーキ・サンドベージュ</a:t>
            </a:r>
          </a:p>
          <a:p>
            <a:r>
              <a:rPr lang="ja-JP" altLang="en-US" sz="900">
                <a:latin typeface="Meiryo UI" panose="020B0604030504040204" pitchFamily="34" charset="-128"/>
                <a:ea typeface="Meiryo UI" panose="020B0604030504040204" pitchFamily="34" charset="-128"/>
              </a:rPr>
              <a:t>　　　　　　ピンク・ライトブルー・ホワイト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US" altLang="ja-JP" sz="1600" dirty="0">
                <a:latin typeface="Meiryo UI" panose="020B0604030504040204" pitchFamily="34" charset="-128"/>
                <a:ea typeface="Meiryo UI" panose="020B0604030504040204" pitchFamily="34" charset="-128"/>
              </a:rPr>
              <a:t>12</a:t>
            </a:r>
            <a:r>
              <a:rPr lang="ja-JP" altLang="en-US" sz="1600">
                <a:latin typeface="Meiryo UI" panose="020B0604030504040204" pitchFamily="34" charset="-128"/>
                <a:ea typeface="Meiryo UI" panose="020B0604030504040204" pitchFamily="34" charset="-128"/>
              </a:rPr>
              <a:t>オンスのしっかりとした厚みのあるキャンバス素材を使用したシンプルなトートバッグです。マチ付きのため見た目以上に容量があります。こちらは使い勝手の良い</a:t>
            </a:r>
            <a:r>
              <a:rPr lang="en-US" altLang="ja-JP" sz="1600" dirty="0">
                <a:latin typeface="Meiryo UI" panose="020B0604030504040204" pitchFamily="34" charset="-128"/>
                <a:ea typeface="Meiryo UI" panose="020B0604030504040204" pitchFamily="34" charset="-128"/>
              </a:rPr>
              <a:t>SM</a:t>
            </a:r>
            <a:r>
              <a:rPr lang="ja-JP" altLang="en-US" sz="1600">
                <a:latin typeface="Meiryo UI" panose="020B0604030504040204" pitchFamily="34" charset="-128"/>
                <a:ea typeface="Meiryo UI" panose="020B0604030504040204" pitchFamily="34" charset="-128"/>
              </a:rPr>
              <a:t>サイズです。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518</TotalTime>
  <Words>108</Words>
  <Application>Microsoft Office PowerPoint</Application>
  <PresentationFormat>画面に合わせる (4:3)</PresentationFormat>
  <Paragraphs>16</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234</cp:revision>
  <cp:lastPrinted>2021-07-20T08:57:41Z</cp:lastPrinted>
  <dcterms:created xsi:type="dcterms:W3CDTF">2021-06-21T09:41:39Z</dcterms:created>
  <dcterms:modified xsi:type="dcterms:W3CDTF">2024-07-25T02:34:57Z</dcterms:modified>
</cp:coreProperties>
</file>