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80" d="100"/>
          <a:sy n="180" d="100"/>
        </p:scale>
        <p:origin x="320" y="5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420×380×130mm､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考：ロイヤルブルー・レッド・ミッドナイトブルー・ナチュラル・ナイトブラック</a:t>
            </a:r>
          </a:p>
          <a:p>
            <a:r>
              <a:rPr lang="ja-JP" altLang="en-US" sz="900">
                <a:latin typeface="Meiryo UI" panose="020B0604030504040204" pitchFamily="34" charset="-128"/>
                <a:ea typeface="Meiryo UI" panose="020B0604030504040204" pitchFamily="34" charset="-128"/>
              </a:rPr>
              <a:t>　　　　　　スカイグレー・ダークグリーン・ワインレッド・カーキ・サンドベージュ</a:t>
            </a:r>
          </a:p>
          <a:p>
            <a:r>
              <a:rPr lang="ja-JP" altLang="en-US" sz="900">
                <a:latin typeface="Meiryo UI" panose="020B0604030504040204" pitchFamily="34" charset="-128"/>
                <a:ea typeface="Meiryo UI" panose="020B0604030504040204" pitchFamily="34" charset="-128"/>
              </a:rPr>
              <a:t>　　　　　　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オンスのしっかりとした厚みのあるキャンバス素材を使用したシンプルなトートバッグです。マチ付きのため見た目以上に容量があります。こちらは旅行用にも使える</a:t>
            </a:r>
            <a:r>
              <a:rPr lang="en-US" altLang="ja-JP" sz="1600" dirty="0">
                <a:latin typeface="Meiryo UI" panose="020B0604030504040204" pitchFamily="34" charset="-128"/>
                <a:ea typeface="Meiryo UI" panose="020B0604030504040204" pitchFamily="34" charset="-128"/>
              </a:rPr>
              <a:t>ML</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0A16A9-FA3C-0246-8CE8-A2023392C137}"/>
              </a:ext>
            </a:extLst>
          </p:cNvPr>
          <p:cNvPicPr>
            <a:picLocks noChangeAspect="1"/>
          </p:cNvPicPr>
          <p:nvPr/>
        </p:nvPicPr>
        <p:blipFill>
          <a:blip r:embed="rId5"/>
          <a:stretch>
            <a:fillRect/>
          </a:stretch>
        </p:blipFill>
        <p:spPr>
          <a:xfrm>
            <a:off x="783207" y="1385841"/>
            <a:ext cx="3388498" cy="369791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108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2024-07-25T02:34:57Z</dcterms:modified>
</cp:coreProperties>
</file>