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90" d="100"/>
          <a:sy n="190" d="100"/>
        </p:scale>
        <p:origin x="33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35D1F474-5D7C-1644-8568-70214F9C6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58" y="1383834"/>
            <a:ext cx="3630027" cy="372251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不織布スクエアトート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(PP)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・紙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460×350×100mm､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30×570mm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能：エコマーク認定第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03104137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号取得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ナチュラル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考：レッド・オレンジ・ディープブルー・ブラウン・ナイトブラック・ベージュ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ピーチピンク・フロスティブルー・スカイブルー・ビビッドピンク・ナチュラルホワイト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軽量で優れた耐久性が特徴の不織布素材を使用した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サイズのスクエアトート。カラーバリエーションも豊富ですので、展示会からショッパーまであらゆるシーンでご活用いただけます。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</TotalTime>
  <Words>113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234</cp:revision>
  <cp:lastPrinted>2021-07-20T08:57:41Z</cp:lastPrinted>
  <dcterms:created xsi:type="dcterms:W3CDTF">2021-06-21T09:41:39Z</dcterms:created>
  <dcterms:modified xsi:type="dcterms:W3CDTF">2024-07-25T02:35:00Z</dcterms:modified>
</cp:coreProperties>
</file>