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FF2907BA-2432-2042-BFDE-3476D60E8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92" y="1291186"/>
            <a:ext cx="3623113" cy="38932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厚手キャンバスパイプハンドルトート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(475g/㎡)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400×300×130mm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20×520mm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通勤通学にぴったりの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サイズのトートバッグ。パイプハンドルは手によく馴染んで持ちやすく、またデザイン的にもアクセントとなって◎！二色のカラー展開からお選びください。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2024-07-25T02:35:01Z</dcterms:modified>
</cp:coreProperties>
</file>