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16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695A5EBD-7A5E-0F4C-9A78-9861023DC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04" y="1418970"/>
            <a:ext cx="3835858" cy="370597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コンパクトバッグ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(L)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ポーチ付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材：ポリエステル 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420×430×130mm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25×550mm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、ポーチ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190×145mm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16L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考：レッド・ネイビー・インクブラック・フロスティブルー・ホワイト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付属のポーチにコンパクトに纏めて収納できるため、持ち歩くのに大変便利な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L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サイズのバッグです。カラーバリエーションは全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色と豊富ですので名入れデザインに合わせて選択可能です。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9C8744F-D010-C245-A93A-E381677622BF}"/>
              </a:ext>
            </a:extLst>
          </p:cNvPr>
          <p:cNvSpPr txBox="1"/>
          <p:nvPr/>
        </p:nvSpPr>
        <p:spPr>
          <a:xfrm>
            <a:off x="2412460" y="20752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521</TotalTime>
  <Words>93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2024-07-25T02:35:01Z</dcterms:modified>
</cp:coreProperties>
</file>