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B5B86A2D-98B9-7E48-A112-C6A0A900A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17" y="1409015"/>
            <a:ext cx="3562290" cy="373192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保冷バイカラートート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(S)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330×200×130mm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25×350mm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（包装形態：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考：ネイビーブルー・インクブラック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定番の配色ですがそれだけ人気があるということであり、これに保冷効果をもたせることで、より実用性も高められた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サイズのトートバッグです。カラー展開もありますので是非ご活用ください。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C8744F-D010-C245-A93A-E381677622BF}"/>
              </a:ext>
            </a:extLst>
          </p:cNvPr>
          <p:cNvSpPr txBox="1"/>
          <p:nvPr/>
        </p:nvSpPr>
        <p:spPr>
          <a:xfrm>
            <a:off x="2412460" y="20752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99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2024-07-25T02:35:02Z</dcterms:modified>
</cp:coreProperties>
</file>