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保冷バイカラートート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400×315×170mm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30×530mm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考：ネイビーブルー・インクブラック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定番の配色ですがそれだけ人気があるということであり、これに保冷効果をもたせることで、より実用性も高められた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サイズのトートバッグです。カラー展開もありますので是非ご活用ください。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AC46229-BFC3-AA4C-A161-8A47C729A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1" y="1398783"/>
            <a:ext cx="3585129" cy="36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2024-07-25T02:35:02Z</dcterms:modified>
</cp:coreProperties>
</file>