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260×340×120mm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35×520mm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考：インクブラック・ダークグリーン・ワインレッド・ミルキーベージュ・ネイビーブルー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使いやすいサイドと内側ポケット付きが特徴の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サイズトートバッグ。厚手で耐久性に優れたポリエステル生地は普段使い用にもおすすめ！カラー展開も豊富ですので是非、ご活用ください。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7AE2459-0E89-2647-89A3-58FE8649E6DB}"/>
              </a:ext>
            </a:extLst>
          </p:cNvPr>
          <p:cNvPicPr>
            <a:picLocks noChangeAspect="1"/>
          </p:cNvPicPr>
          <p:nvPr/>
        </p:nvPicPr>
        <p:blipFill>
          <a:blip r:embed="rId5"/>
          <a:stretch>
            <a:fillRect/>
          </a:stretch>
        </p:blipFill>
        <p:spPr>
          <a:xfrm>
            <a:off x="425904" y="1607955"/>
            <a:ext cx="3979215" cy="337127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2024-07-25T02:35:02Z</dcterms:modified>
</cp:coreProperties>
</file>