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
  </p:notesMasterIdLst>
  <p:sldIdLst>
    <p:sldId id="256" r:id="rId2"/>
    <p:sldId id="257" r:id="rId3"/>
    <p:sldId id="258" r:id="rId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3939"/>
  </p:normalViewPr>
  <p:slideViewPr>
    <p:cSldViewPr snapToGrid="0" snapToObjects="1">
      <p:cViewPr varScale="1">
        <p:scale>
          <a:sx n="124" d="100"/>
          <a:sy n="124" d="100"/>
        </p:scale>
        <p:origin x="496" y="1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2303378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3695620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ソフトタッチマフラータオル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サイズ：約</a:t>
            </a:r>
            <a:r>
              <a:rPr lang="en-US" altLang="ja-JP" sz="900" spc="200" dirty="0">
                <a:latin typeface="Meiryo UI" panose="020B0604030504040204" pitchFamily="34" charset="-128"/>
                <a:ea typeface="Meiryo UI" panose="020B0604030504040204" pitchFamily="34" charset="-128"/>
              </a:rPr>
              <a:t>1100×210</a:t>
            </a:r>
            <a:r>
              <a:rPr lang="en" altLang="ja-JP" sz="900" spc="200" dirty="0">
                <a:latin typeface="Meiryo UI" panose="020B0604030504040204" pitchFamily="34" charset="-128"/>
                <a:ea typeface="Meiryo UI" panose="020B0604030504040204" pitchFamily="34" charset="-128"/>
              </a:rPr>
              <a:t>mm </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カラー写真やグラデーションを使ったフルカラーデザインでも鮮明な表現が出来る上、肌触りも優しいマフラータオル。イベントの販促用から学校等で配布する記念用まで幅広くご活用いただけます。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9F7306BC-CFDF-CB4C-8797-92E05F7F7F56}"/>
              </a:ext>
            </a:extLst>
          </p:cNvPr>
          <p:cNvPicPr>
            <a:picLocks noChangeAspect="1"/>
          </p:cNvPicPr>
          <p:nvPr/>
        </p:nvPicPr>
        <p:blipFill>
          <a:blip r:embed="rId5"/>
          <a:stretch>
            <a:fillRect/>
          </a:stretch>
        </p:blipFill>
        <p:spPr>
          <a:xfrm>
            <a:off x="515067" y="1660953"/>
            <a:ext cx="4046635" cy="3018771"/>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デニムトート</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M) </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 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350×360×130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30×500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10</a:t>
            </a:r>
            <a:r>
              <a:rPr lang="en" altLang="ja-JP" sz="900">
                <a:latin typeface="Meiryo UI" panose="020B0604030504040204" pitchFamily="34" charset="-128"/>
                <a:ea typeface="Meiryo UI" panose="020B0604030504040204" pitchFamily="34" charset="-128"/>
              </a:rPr>
              <a:t>L </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考：インディゴ・ウォッシュブルー・ヴィンテージブルー</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カジュアルでオシャレな上、厚手で耐久性にも優れたデニム素材を使用したトートバッグの</a:t>
            </a:r>
            <a:r>
              <a:rPr lang="en"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サイズです。カラーバリエーションは全三色ございますので、名入れデザインに合わせてお選びください。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1" name="図 40">
            <a:extLst>
              <a:ext uri="{FF2B5EF4-FFF2-40B4-BE49-F238E27FC236}">
                <a16:creationId xmlns:a16="http://schemas.microsoft.com/office/drawing/2014/main" id="{835A5055-2980-504E-B1D1-D402AD4B6E5D}"/>
              </a:ext>
            </a:extLst>
          </p:cNvPr>
          <p:cNvPicPr>
            <a:picLocks noChangeAspect="1"/>
          </p:cNvPicPr>
          <p:nvPr/>
        </p:nvPicPr>
        <p:blipFill>
          <a:blip r:embed="rId5"/>
          <a:stretch>
            <a:fillRect/>
          </a:stretch>
        </p:blipFill>
        <p:spPr>
          <a:xfrm>
            <a:off x="493550" y="1732021"/>
            <a:ext cx="4227149" cy="2807465"/>
          </a:xfrm>
          <a:prstGeom prst="rect">
            <a:avLst/>
          </a:prstGeom>
        </p:spPr>
      </p:pic>
    </p:spTree>
    <p:extLst>
      <p:ext uri="{BB962C8B-B14F-4D97-AF65-F5344CB8AC3E}">
        <p14:creationId xmlns:p14="http://schemas.microsoft.com/office/powerpoint/2010/main" val="1919576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デニムトート</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M) </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 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350×360×130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30×500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10</a:t>
            </a:r>
            <a:r>
              <a:rPr lang="en" altLang="ja-JP" sz="900">
                <a:latin typeface="Meiryo UI" panose="020B0604030504040204" pitchFamily="34" charset="-128"/>
                <a:ea typeface="Meiryo UI" panose="020B0604030504040204" pitchFamily="34" charset="-128"/>
              </a:rPr>
              <a:t>L </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考：インディゴ・ウォッシュブルー・ヴィンテージブルー</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カジュアルでオシャレな上、厚手で耐久性にも優れたデニム素材を使用したトートバッグの</a:t>
            </a:r>
            <a:r>
              <a:rPr lang="en"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サイズです。カラーバリエーションは全三色ございますので、名入れデザインに合わせてお選びください。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1" name="図 40">
            <a:extLst>
              <a:ext uri="{FF2B5EF4-FFF2-40B4-BE49-F238E27FC236}">
                <a16:creationId xmlns:a16="http://schemas.microsoft.com/office/drawing/2014/main" id="{835A5055-2980-504E-B1D1-D402AD4B6E5D}"/>
              </a:ext>
            </a:extLst>
          </p:cNvPr>
          <p:cNvPicPr>
            <a:picLocks noChangeAspect="1"/>
          </p:cNvPicPr>
          <p:nvPr/>
        </p:nvPicPr>
        <p:blipFill>
          <a:blip r:embed="rId5"/>
          <a:stretch>
            <a:fillRect/>
          </a:stretch>
        </p:blipFill>
        <p:spPr>
          <a:xfrm>
            <a:off x="493550" y="1732021"/>
            <a:ext cx="4227149" cy="2807465"/>
          </a:xfrm>
          <a:prstGeom prst="rect">
            <a:avLst/>
          </a:prstGeom>
        </p:spPr>
      </p:pic>
    </p:spTree>
    <p:extLst>
      <p:ext uri="{BB962C8B-B14F-4D97-AF65-F5344CB8AC3E}">
        <p14:creationId xmlns:p14="http://schemas.microsoft.com/office/powerpoint/2010/main" val="78691096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741</TotalTime>
  <Words>223</Words>
  <Application>Microsoft Office PowerPoint</Application>
  <PresentationFormat>画面に合わせる (4:3)</PresentationFormat>
  <Paragraphs>40</Paragraphs>
  <Slides>3</Slides>
  <Notes>3</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vt:i4>
      </vt:variant>
    </vt:vector>
  </HeadingPairs>
  <TitlesOfParts>
    <vt:vector size="9" baseType="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276</cp:revision>
  <cp:lastPrinted>2021-07-20T08:57:41Z</cp:lastPrinted>
  <dcterms:created xsi:type="dcterms:W3CDTF">2021-06-21T09:41:39Z</dcterms:created>
  <dcterms:modified xsi:type="dcterms:W3CDTF">2024-07-25T02:35:04Z</dcterms:modified>
</cp:coreProperties>
</file>