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3939"/>
  </p:normalViewPr>
  <p:slideViewPr>
    <p:cSldViewPr snapToGrid="0" snapToObjects="1">
      <p:cViewPr varScale="1">
        <p:scale>
          <a:sx n="124" d="100"/>
          <a:sy n="124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378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62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キャンバスデイリートート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SS)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(320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g/㎡)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260×150×80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25×250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考：レッド・オレンジ・ミッドナイトブルー・ナチュラル・ナイトブラック・スカイグレー・ピンク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ライトブルー・ターコイズブルー・ビビッドピンク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可愛い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SS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サイズのトートバッグです。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オンスの厚手なキャンバス素材は耐久性に優れ、デイリーユースにぴったりなため非常に人気のアイテムです。オリジナル名入れも格安で承ります。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814E6D5B-B071-D54D-A42B-2B35AB5DE8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334" y="1461415"/>
            <a:ext cx="3422063" cy="343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デニムトート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 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350×360×130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30×500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en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考：インディゴ・ウォッシュブルー・ヴィンテージブルー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カジュアルでオシャレな上、厚手で耐久性にも優れたデニム素材を使用したトートバッグの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サイズです。カラーバリエーションは全三色ございますので、名入れデザインに合わせてお選びください。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835A5055-2980-504E-B1D1-D402AD4B6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50" y="1732021"/>
            <a:ext cx="4227149" cy="28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7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デニムトート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 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350×360×130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30×500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en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考：インディゴ・ウォッシュブルー・ヴィンテージブルー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カジュアルでオシャレな上、厚手で耐久性にも優れたデニム素材を使用したトートバッグの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サイズです。カラーバリエーションは全三色ございますので、名入れデザインに合わせてお選びください。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835A5055-2980-504E-B1D1-D402AD4B6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50" y="1732021"/>
            <a:ext cx="4227149" cy="28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10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748</TotalTime>
  <Words>271</Words>
  <Application>Microsoft Office PowerPoint</Application>
  <PresentationFormat>画面に合わせる (4:3)</PresentationFormat>
  <Paragraphs>43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279</cp:revision>
  <cp:lastPrinted>2021-07-20T08:57:41Z</cp:lastPrinted>
  <dcterms:created xsi:type="dcterms:W3CDTF">2021-06-21T09:41:39Z</dcterms:created>
  <dcterms:modified xsi:type="dcterms:W3CDTF">2024-07-25T02:35:05Z</dcterms:modified>
</cp:coreProperties>
</file>