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92"/>
  </p:normalViewPr>
  <p:slideViewPr>
    <p:cSldViewPr snapToGrid="0" snapToObjects="1">
      <p:cViewPr varScale="1">
        <p:scale>
          <a:sx n="115" d="100"/>
          <a:sy n="115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キャンバスデイリートート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280×180×90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25×280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考：レッド・オレンジ・ミッドナイトブルー・ナチュラル・ナイトブラック・スカイグレー・ピンク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ライトブルー・ターコイズブルー・ビビッドピンク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可愛い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オンスの厚手なキャンバス素材は耐久性に優れ、デイリーユースにぴったりなため非常に人気のアイテムです。オリジナル名入れも格安で承ります。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CF4A1B5-1FAA-E045-BC20-FD70D6D25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02" y="1395487"/>
            <a:ext cx="3511136" cy="357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</TotalTime>
  <Words>271</Words>
  <Application>Microsoft Office PowerPoint</Application>
  <PresentationFormat>画面に合わせる (4:3)</PresentationFormat>
  <Paragraphs>43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280</cp:revision>
  <cp:lastPrinted>2021-07-20T08:57:41Z</cp:lastPrinted>
  <dcterms:created xsi:type="dcterms:W3CDTF">2021-06-21T09:41:39Z</dcterms:created>
  <dcterms:modified xsi:type="dcterms:W3CDTF">2024-07-25T02:35:05Z</dcterms:modified>
</cp:coreProperties>
</file>