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2"/>
  </p:normalViewPr>
  <p:slideViewPr>
    <p:cSldViewPr snapToGrid="0" snapToObjects="1">
      <p:cViewPr varScale="1">
        <p:scale>
          <a:sx n="115" d="100"/>
          <a:sy n="115" d="100"/>
        </p:scale>
        <p:origin x="73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290×260×95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25×350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標準的な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D5D0C59-32FF-AC40-9AA2-E8C6B14EB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32" y="1357762"/>
            <a:ext cx="3337488" cy="36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272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2024-07-25T02:35:05Z</dcterms:modified>
</cp:coreProperties>
</file>