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>
    <p:restoredLeft sz="6959"/>
    <p:restoredTop sz="93892"/>
  </p:normalViewPr>
  <p:slideViewPr>
    <p:cSldViewPr snapToGrid="0" snapToObjects="1">
      <p:cViewPr varScale="1">
        <p:scale>
          <a:sx n="74" d="100"/>
          <a:sy n="74" d="100"/>
        </p:scale>
        <p:origin x="72" y="4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2025/1/24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キャンバスデイリートート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787011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(320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g/㎡)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サイズ：本体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345×355×100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25×560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8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考：レッド・オレンジ・ミッドナイトブルー・ナチュラル・ナイトブラック・スカイグレー・ピンク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　　　　　　ライトブルー・ターコイズブルー・ビビッドピンク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標準的な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サイズのトートバッグです。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オンスの厚手なキャンバス素材は耐久性に優れ、デイリーユースにぴったりなため非常に人気のアイテムです。オリジナル名入れも格安で承ります。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F1EEAC52-553F-1341-A176-3A2F84068F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715" y="1418214"/>
            <a:ext cx="3279839" cy="3504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768</TotalTime>
  <Words>106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283</cp:revision>
  <cp:lastPrinted>2021-07-20T08:57:41Z</cp:lastPrinted>
  <dcterms:created xsi:type="dcterms:W3CDTF">2021-06-21T09:41:39Z</dcterms:created>
  <dcterms:modified xsi:type="dcterms:W3CDTF">2025-01-24T03:36:25Z</dcterms:modified>
</cp:coreProperties>
</file>