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959"/>
    <p:restoredTop sz="93892"/>
  </p:normalViewPr>
  <p:slideViewPr>
    <p:cSldViewPr snapToGrid="0" snapToObjects="1">
      <p:cViewPr varScale="1">
        <p:scale>
          <a:sx n="87" d="100"/>
          <a:sy n="87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キャンバスデイリートート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450×370×140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30×600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考：レッド・オレンジ・ミッドナイトブルー・ナチュラル・ナイトブラック・スカイグレー・ピンク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ライトブルー・ターコイズブルー・ビビッドピンク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大容量な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サイズのトートバッグです。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オンスの厚手なキャンバス素材は耐久性に優れ、デイリーユースにぴったりなため非常に人気のアイテムです。オリジナル名入れも格安で承ります。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72FC2D05-0276-D04E-A290-061C84F60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893" y="1359592"/>
            <a:ext cx="3668226" cy="372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776</TotalTime>
  <Words>106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285</cp:revision>
  <cp:lastPrinted>2021-07-20T08:57:41Z</cp:lastPrinted>
  <dcterms:created xsi:type="dcterms:W3CDTF">2021-06-21T09:41:39Z</dcterms:created>
  <dcterms:modified xsi:type="dcterms:W3CDTF">2025-01-06T01:09:45Z</dcterms:modified>
</cp:coreProperties>
</file>