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92"/>
  </p:normalViewPr>
  <p:slideViewPr>
    <p:cSldViewPr snapToGrid="0" snapToObjects="1">
      <p:cViewPr varScale="1">
        <p:scale>
          <a:sx n="115" d="100"/>
          <a:sy n="115" d="100"/>
        </p:scale>
        <p:origin x="736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ソフトタッチブランケット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650×480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考：ネイビー・ブラック・ホワイト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携帯に便利な</a:t>
            </a:r>
            <a:r>
              <a:rPr lang="ja-JP" altLang="en" sz="1600">
                <a:latin typeface="Meiryo UI" panose="020B0604030504040204" pitchFamily="34" charset="-128"/>
                <a:ea typeface="Meiryo UI" panose="020B0604030504040204" pitchFamily="34" charset="-128"/>
              </a:rPr>
              <a:t>Ｓ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サイズ。肌触りが柔らかく、どこか癒やしを与えてくれるブランケットです。写真やグラデーションを使用したフルカラーデザインのプリントも可能ですので販促用にもおすすめ！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B4071810-93E4-0448-8B05-57132C13C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83" y="1466270"/>
            <a:ext cx="3552889" cy="34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</TotalTime>
  <Words>245</Words>
  <Application>Microsoft Office PowerPoint</Application>
  <PresentationFormat>画面に合わせる (4:3)</PresentationFormat>
  <Paragraphs>43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286</cp:revision>
  <cp:lastPrinted>2021-07-20T08:57:41Z</cp:lastPrinted>
  <dcterms:created xsi:type="dcterms:W3CDTF">2021-06-21T09:41:39Z</dcterms:created>
  <dcterms:modified xsi:type="dcterms:W3CDTF">2024-07-25T02:35:07Z</dcterms:modified>
</cp:coreProperties>
</file>