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7" autoAdjust="0"/>
    <p:restoredTop sz="93892"/>
  </p:normalViewPr>
  <p:slideViewPr>
    <p:cSldViewPr snapToGrid="0" snapToObjects="1">
      <p:cViewPr varScale="1">
        <p:scale>
          <a:sx n="80" d="100"/>
          <a:sy n="80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ソフトタッチブランケット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900×650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考：ネイビー・ブラック・ホワイト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定番で人気の高い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サイズ。肌触りが柔らかく、どこか癒やしを与えてくれるブランケットです。写真やグラデーションを使用したフルカラーデザインのプリントも可能ですので販促用にもおすすめ！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94E040-506E-25F2-A177-E6E4AC6C7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43" y="149615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288</cp:revision>
  <cp:lastPrinted>2021-07-20T08:57:41Z</cp:lastPrinted>
  <dcterms:created xsi:type="dcterms:W3CDTF">2021-06-21T09:41:39Z</dcterms:created>
  <dcterms:modified xsi:type="dcterms:W3CDTF">2025-02-13T08:07:45Z</dcterms:modified>
</cp:coreProperties>
</file>