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256" r:id="rId2"/>
    <p:sldId id="257" r:id="rId3"/>
    <p:sldId id="258" r:id="rId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3909"/>
  </p:normalViewPr>
  <p:slideViewPr>
    <p:cSldViewPr snapToGrid="0" snapToObjects="1">
      <p:cViewPr varScale="1">
        <p:scale>
          <a:sx n="115" d="100"/>
          <a:sy n="115" d="100"/>
        </p:scale>
        <p:origin x="856" y="20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2303378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3695620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厚手コットンバッグ</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サイズ：本体</a:t>
            </a:r>
            <a:r>
              <a:rPr lang="en-US" altLang="ja-JP" sz="900" spc="200" dirty="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300×350</a:t>
            </a:r>
            <a:r>
              <a:rPr lang="en" altLang="ja-JP" sz="900" spc="200" dirty="0">
                <a:latin typeface="Meiryo UI" panose="020B0604030504040204" pitchFamily="34" charset="-128"/>
                <a:ea typeface="Meiryo UI" panose="020B0604030504040204" pitchFamily="34" charset="-128"/>
              </a:rPr>
              <a:t>mm</a:t>
            </a:r>
            <a:r>
              <a:rPr lang="ja-JP" altLang="en" sz="900" spc="20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持ち手</a:t>
            </a:r>
            <a:r>
              <a:rPr lang="en-US" altLang="ja-JP" sz="900" spc="200" dirty="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25×560</a:t>
            </a:r>
            <a:r>
              <a:rPr lang="en" altLang="ja-JP" sz="900" spc="2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考：ネイビー・ナチュラル・ブラック・ワインレッド</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厚手で耐久性が高く、また無漂白なため環境保全にも役立つコットン素材を使用したシンプルなバッグです。ベーシックな</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サイズはノベルティグッズとしても人気の高いアイテムです。</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8C6BB9E-22EB-9346-B717-DBC7BD0F0AFF}"/>
              </a:ext>
            </a:extLst>
          </p:cNvPr>
          <p:cNvPicPr>
            <a:picLocks noChangeAspect="1"/>
          </p:cNvPicPr>
          <p:nvPr/>
        </p:nvPicPr>
        <p:blipFill>
          <a:blip r:embed="rId5"/>
          <a:stretch>
            <a:fillRect/>
          </a:stretch>
        </p:blipFill>
        <p:spPr>
          <a:xfrm>
            <a:off x="685656" y="1591985"/>
            <a:ext cx="3705660" cy="3246281"/>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デニムトート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 </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 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350×360×130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30×500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10</a:t>
            </a:r>
            <a:r>
              <a:rPr lang="en" altLang="ja-JP" sz="900">
                <a:latin typeface="Meiryo UI" panose="020B0604030504040204" pitchFamily="34" charset="-128"/>
                <a:ea typeface="Meiryo UI" panose="020B0604030504040204" pitchFamily="34" charset="-128"/>
              </a:rPr>
              <a:t>L </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考：インディゴ・ウォッシュブルー・ヴィンテージブルー</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カジュアルでオシャレな上、厚手で耐久性にも優れたデニム素材を使用したトートバッグの</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サイズです。カラーバリエーションは全三色ございますので、名入れデザインに合わせてお選びください。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1" name="図 40">
            <a:extLst>
              <a:ext uri="{FF2B5EF4-FFF2-40B4-BE49-F238E27FC236}">
                <a16:creationId xmlns:a16="http://schemas.microsoft.com/office/drawing/2014/main" id="{835A5055-2980-504E-B1D1-D402AD4B6E5D}"/>
              </a:ext>
            </a:extLst>
          </p:cNvPr>
          <p:cNvPicPr>
            <a:picLocks noChangeAspect="1"/>
          </p:cNvPicPr>
          <p:nvPr/>
        </p:nvPicPr>
        <p:blipFill>
          <a:blip r:embed="rId5"/>
          <a:stretch>
            <a:fillRect/>
          </a:stretch>
        </p:blipFill>
        <p:spPr>
          <a:xfrm>
            <a:off x="493550" y="1732021"/>
            <a:ext cx="4227149" cy="2807465"/>
          </a:xfrm>
          <a:prstGeom prst="rect">
            <a:avLst/>
          </a:prstGeom>
        </p:spPr>
      </p:pic>
    </p:spTree>
    <p:extLst>
      <p:ext uri="{BB962C8B-B14F-4D97-AF65-F5344CB8AC3E}">
        <p14:creationId xmlns:p14="http://schemas.microsoft.com/office/powerpoint/2010/main" val="1919576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デニムトート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 </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 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350×360×130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30×500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10</a:t>
            </a:r>
            <a:r>
              <a:rPr lang="en" altLang="ja-JP" sz="900">
                <a:latin typeface="Meiryo UI" panose="020B0604030504040204" pitchFamily="34" charset="-128"/>
                <a:ea typeface="Meiryo UI" panose="020B0604030504040204" pitchFamily="34" charset="-128"/>
              </a:rPr>
              <a:t>L </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考：インディゴ・ウォッシュブルー・ヴィンテージブルー</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カジュアルでオシャレな上、厚手で耐久性にも優れたデニム素材を使用したトートバッグの</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サイズです。カラーバリエーションは全三色ございますので、名入れデザインに合わせてお選びください。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1" name="図 40">
            <a:extLst>
              <a:ext uri="{FF2B5EF4-FFF2-40B4-BE49-F238E27FC236}">
                <a16:creationId xmlns:a16="http://schemas.microsoft.com/office/drawing/2014/main" id="{835A5055-2980-504E-B1D1-D402AD4B6E5D}"/>
              </a:ext>
            </a:extLst>
          </p:cNvPr>
          <p:cNvPicPr>
            <a:picLocks noChangeAspect="1"/>
          </p:cNvPicPr>
          <p:nvPr/>
        </p:nvPicPr>
        <p:blipFill>
          <a:blip r:embed="rId5"/>
          <a:stretch>
            <a:fillRect/>
          </a:stretch>
        </p:blipFill>
        <p:spPr>
          <a:xfrm>
            <a:off x="493550" y="1732021"/>
            <a:ext cx="4227149" cy="2807465"/>
          </a:xfrm>
          <a:prstGeom prst="rect">
            <a:avLst/>
          </a:prstGeom>
        </p:spPr>
      </p:pic>
    </p:spTree>
    <p:extLst>
      <p:ext uri="{BB962C8B-B14F-4D97-AF65-F5344CB8AC3E}">
        <p14:creationId xmlns:p14="http://schemas.microsoft.com/office/powerpoint/2010/main" val="78691096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792</TotalTime>
  <Words>251</Words>
  <Application>Microsoft Office PowerPoint</Application>
  <PresentationFormat>画面に合わせる (4:3)</PresentationFormat>
  <Paragraphs>41</Paragraphs>
  <Slides>3</Slides>
  <Notes>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vt:i4>
      </vt:variant>
    </vt:vector>
  </HeadingPairs>
  <TitlesOfParts>
    <vt:vector size="9" baseType="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288</cp:revision>
  <cp:lastPrinted>2021-07-20T08:57:41Z</cp:lastPrinted>
  <dcterms:created xsi:type="dcterms:W3CDTF">2021-06-21T09:41:39Z</dcterms:created>
  <dcterms:modified xsi:type="dcterms:W3CDTF">2024-07-25T02:35:08Z</dcterms:modified>
</cp:coreProperties>
</file>