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
  </p:notesMasterIdLst>
  <p:sldIdLst>
    <p:sldId id="256" r:id="rId2"/>
    <p:sldId id="257" r:id="rId3"/>
    <p:sldId id="258" r:id="rId4"/>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3909"/>
  </p:normalViewPr>
  <p:slideViewPr>
    <p:cSldViewPr snapToGrid="0" snapToObjects="1">
      <p:cViewPr varScale="1">
        <p:scale>
          <a:sx n="115" d="100"/>
          <a:sy n="115" d="100"/>
        </p:scale>
        <p:origin x="856" y="20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a:t>
            </a:fld>
            <a:endParaRPr kumimoji="1" lang="ja-JP" altLang="en-US"/>
          </a:p>
        </p:txBody>
      </p:sp>
    </p:spTree>
    <p:extLst>
      <p:ext uri="{BB962C8B-B14F-4D97-AF65-F5344CB8AC3E}">
        <p14:creationId xmlns:p14="http://schemas.microsoft.com/office/powerpoint/2010/main" val="2303378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a:t>
            </a:fld>
            <a:endParaRPr kumimoji="1" lang="ja-JP" altLang="en-US"/>
          </a:p>
        </p:txBody>
      </p:sp>
    </p:spTree>
    <p:extLst>
      <p:ext uri="{BB962C8B-B14F-4D97-AF65-F5344CB8AC3E}">
        <p14:creationId xmlns:p14="http://schemas.microsoft.com/office/powerpoint/2010/main" val="36956200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厚手コットンバッグ</a:t>
            </a:r>
            <a:r>
              <a:rPr lang="en-US" altLang="ja-JP" sz="2000" dirty="0">
                <a:solidFill>
                  <a:schemeClr val="bg1"/>
                </a:solidFill>
                <a:latin typeface="Meiryo UI" panose="020B0604030504040204" pitchFamily="34" charset="-128"/>
                <a:ea typeface="Meiryo UI" panose="020B0604030504040204" pitchFamily="34" charset="-128"/>
              </a:rPr>
              <a:t>(</a:t>
            </a:r>
            <a:r>
              <a:rPr lang="en" altLang="ja-JP" sz="2000" dirty="0">
                <a:solidFill>
                  <a:schemeClr val="bg1"/>
                </a:solidFill>
                <a:latin typeface="Meiryo UI" panose="020B0604030504040204" pitchFamily="34" charset="-128"/>
                <a:ea typeface="Meiryo UI" panose="020B0604030504040204" pitchFamily="34" charset="-128"/>
              </a:rPr>
              <a:t>L)</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サイズ：本体</a:t>
            </a:r>
            <a:r>
              <a:rPr lang="en-US" altLang="ja-JP" sz="900" spc="200" dirty="0">
                <a:latin typeface="Meiryo UI" panose="020B0604030504040204" pitchFamily="34" charset="-128"/>
                <a:ea typeface="Meiryo UI" panose="020B0604030504040204" pitchFamily="34" charset="-128"/>
              </a:rPr>
              <a:t>/</a:t>
            </a:r>
            <a:r>
              <a:rPr lang="ja-JP" altLang="en-US" sz="900" spc="200">
                <a:latin typeface="Meiryo UI" panose="020B0604030504040204" pitchFamily="34" charset="-128"/>
                <a:ea typeface="Meiryo UI" panose="020B0604030504040204" pitchFamily="34" charset="-128"/>
              </a:rPr>
              <a:t>約</a:t>
            </a:r>
            <a:r>
              <a:rPr lang="en-US" altLang="ja-JP" sz="900" spc="200" dirty="0">
                <a:latin typeface="Meiryo UI" panose="020B0604030504040204" pitchFamily="34" charset="-128"/>
                <a:ea typeface="Meiryo UI" panose="020B0604030504040204" pitchFamily="34" charset="-128"/>
              </a:rPr>
              <a:t>380×420</a:t>
            </a:r>
            <a:r>
              <a:rPr lang="en" altLang="ja-JP" sz="900" spc="200" dirty="0">
                <a:latin typeface="Meiryo UI" panose="020B0604030504040204" pitchFamily="34" charset="-128"/>
                <a:ea typeface="Meiryo UI" panose="020B0604030504040204" pitchFamily="34" charset="-128"/>
              </a:rPr>
              <a:t>mm</a:t>
            </a:r>
            <a:r>
              <a:rPr lang="ja-JP" altLang="en" sz="900" spc="200">
                <a:latin typeface="Meiryo UI" panose="020B0604030504040204" pitchFamily="34" charset="-128"/>
                <a:ea typeface="Meiryo UI" panose="020B0604030504040204" pitchFamily="34" charset="-128"/>
              </a:rPr>
              <a:t>、</a:t>
            </a:r>
            <a:r>
              <a:rPr lang="ja-JP" altLang="en-US" sz="900" spc="200">
                <a:latin typeface="Meiryo UI" panose="020B0604030504040204" pitchFamily="34" charset="-128"/>
                <a:ea typeface="Meiryo UI" panose="020B0604030504040204" pitchFamily="34" charset="-128"/>
              </a:rPr>
              <a:t>持ち手</a:t>
            </a:r>
            <a:r>
              <a:rPr lang="en-US" altLang="ja-JP" sz="900" spc="200" dirty="0">
                <a:latin typeface="Meiryo UI" panose="020B0604030504040204" pitchFamily="34" charset="-128"/>
                <a:ea typeface="Meiryo UI" panose="020B0604030504040204" pitchFamily="34" charset="-128"/>
              </a:rPr>
              <a:t>/</a:t>
            </a:r>
            <a:r>
              <a:rPr lang="ja-JP" altLang="en-US" sz="900" spc="200">
                <a:latin typeface="Meiryo UI" panose="020B0604030504040204" pitchFamily="34" charset="-128"/>
                <a:ea typeface="Meiryo UI" panose="020B0604030504040204" pitchFamily="34" charset="-128"/>
              </a:rPr>
              <a:t>約</a:t>
            </a:r>
            <a:r>
              <a:rPr lang="en-US" altLang="ja-JP" sz="900" spc="200" dirty="0">
                <a:latin typeface="Meiryo UI" panose="020B0604030504040204" pitchFamily="34" charset="-128"/>
                <a:ea typeface="Meiryo UI" panose="020B0604030504040204" pitchFamily="34" charset="-128"/>
              </a:rPr>
              <a:t>25×600</a:t>
            </a:r>
            <a:r>
              <a:rPr lang="en" altLang="ja-JP" sz="900" spc="20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考：ネイビー・ナチュラル・ブラック・ワインレッド</a:t>
            </a:r>
            <a:endParaRPr lang="en"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厚手で耐久性が高く、また無漂白なため環境保全にも役立つコットン素材を使用したシンプルなバッグです。大容量な</a:t>
            </a:r>
            <a:r>
              <a:rPr lang="en" altLang="ja-JP" sz="1600" dirty="0">
                <a:latin typeface="Meiryo UI" panose="020B0604030504040204" pitchFamily="34" charset="-128"/>
                <a:ea typeface="Meiryo UI" panose="020B0604030504040204" pitchFamily="34" charset="-128"/>
              </a:rPr>
              <a:t>L</a:t>
            </a:r>
            <a:r>
              <a:rPr lang="ja-JP" altLang="en-US" sz="1600">
                <a:latin typeface="Meiryo UI" panose="020B0604030504040204" pitchFamily="34" charset="-128"/>
                <a:ea typeface="Meiryo UI" panose="020B0604030504040204" pitchFamily="34" charset="-128"/>
              </a:rPr>
              <a:t>サイズは用途も幅広く、ノベルティグッズとしても人気の高いアイテムです。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82617C41-2A0C-744A-8D22-07A29072C8C0}"/>
              </a:ext>
            </a:extLst>
          </p:cNvPr>
          <p:cNvPicPr>
            <a:picLocks noChangeAspect="1"/>
          </p:cNvPicPr>
          <p:nvPr/>
        </p:nvPicPr>
        <p:blipFill>
          <a:blip r:embed="rId5"/>
          <a:stretch>
            <a:fillRect/>
          </a:stretch>
        </p:blipFill>
        <p:spPr>
          <a:xfrm>
            <a:off x="637382" y="1414218"/>
            <a:ext cx="3750994" cy="3562265"/>
          </a:xfrm>
          <a:prstGeom prst="rect">
            <a:avLst/>
          </a:prstGeom>
        </p:spPr>
      </p:pic>
    </p:spTree>
    <p:extLst>
      <p:ext uri="{BB962C8B-B14F-4D97-AF65-F5344CB8AC3E}">
        <p14:creationId xmlns:p14="http://schemas.microsoft.com/office/powerpoint/2010/main" val="3161798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デニムトート</a:t>
            </a:r>
            <a:r>
              <a:rPr lang="en-US" altLang="ja-JP" sz="2000" dirty="0">
                <a:solidFill>
                  <a:schemeClr val="bg1"/>
                </a:solidFill>
                <a:latin typeface="Meiryo UI" panose="020B0604030504040204" pitchFamily="34" charset="-128"/>
                <a:ea typeface="Meiryo UI" panose="020B0604030504040204" pitchFamily="34" charset="-128"/>
              </a:rPr>
              <a:t>(</a:t>
            </a:r>
            <a:r>
              <a:rPr lang="en" altLang="ja-JP" sz="2000" dirty="0">
                <a:solidFill>
                  <a:schemeClr val="bg1"/>
                </a:solidFill>
                <a:latin typeface="Meiryo UI" panose="020B0604030504040204" pitchFamily="34" charset="-128"/>
                <a:ea typeface="Meiryo UI" panose="020B0604030504040204" pitchFamily="34" charset="-128"/>
              </a:rPr>
              <a:t>M) </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 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350×360×130</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30×500</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10</a:t>
            </a:r>
            <a:r>
              <a:rPr lang="en" altLang="ja-JP" sz="900">
                <a:latin typeface="Meiryo UI" panose="020B0604030504040204" pitchFamily="34" charset="-128"/>
                <a:ea typeface="Meiryo UI" panose="020B0604030504040204" pitchFamily="34" charset="-128"/>
              </a:rPr>
              <a:t>L </a:t>
            </a:r>
            <a:endParaRPr lang="en"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考：インディゴ・ウォッシュブルー・ヴィンテージブルー</a:t>
            </a:r>
            <a:endParaRPr lang="en"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カジュアルでオシャレな上、厚手で耐久性にも優れたデニム素材を使用したトートバッグの</a:t>
            </a:r>
            <a:r>
              <a:rPr lang="en" altLang="ja-JP" sz="1600" dirty="0">
                <a:latin typeface="Meiryo UI" panose="020B0604030504040204" pitchFamily="34" charset="-128"/>
                <a:ea typeface="Meiryo UI" panose="020B0604030504040204" pitchFamily="34" charset="-128"/>
              </a:rPr>
              <a:t>M</a:t>
            </a:r>
            <a:r>
              <a:rPr lang="ja-JP" altLang="en-US" sz="1600">
                <a:latin typeface="Meiryo UI" panose="020B0604030504040204" pitchFamily="34" charset="-128"/>
                <a:ea typeface="Meiryo UI" panose="020B0604030504040204" pitchFamily="34" charset="-128"/>
              </a:rPr>
              <a:t>サイズです。カラーバリエーションは全三色ございますので、名入れデザインに合わせてお選びください。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1" name="図 40">
            <a:extLst>
              <a:ext uri="{FF2B5EF4-FFF2-40B4-BE49-F238E27FC236}">
                <a16:creationId xmlns:a16="http://schemas.microsoft.com/office/drawing/2014/main" id="{835A5055-2980-504E-B1D1-D402AD4B6E5D}"/>
              </a:ext>
            </a:extLst>
          </p:cNvPr>
          <p:cNvPicPr>
            <a:picLocks noChangeAspect="1"/>
          </p:cNvPicPr>
          <p:nvPr/>
        </p:nvPicPr>
        <p:blipFill>
          <a:blip r:embed="rId5"/>
          <a:stretch>
            <a:fillRect/>
          </a:stretch>
        </p:blipFill>
        <p:spPr>
          <a:xfrm>
            <a:off x="493550" y="1732021"/>
            <a:ext cx="4227149" cy="2807465"/>
          </a:xfrm>
          <a:prstGeom prst="rect">
            <a:avLst/>
          </a:prstGeom>
        </p:spPr>
      </p:pic>
    </p:spTree>
    <p:extLst>
      <p:ext uri="{BB962C8B-B14F-4D97-AF65-F5344CB8AC3E}">
        <p14:creationId xmlns:p14="http://schemas.microsoft.com/office/powerpoint/2010/main" val="19195767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デニムトート</a:t>
            </a:r>
            <a:r>
              <a:rPr lang="en-US" altLang="ja-JP" sz="2000" dirty="0">
                <a:solidFill>
                  <a:schemeClr val="bg1"/>
                </a:solidFill>
                <a:latin typeface="Meiryo UI" panose="020B0604030504040204" pitchFamily="34" charset="-128"/>
                <a:ea typeface="Meiryo UI" panose="020B0604030504040204" pitchFamily="34" charset="-128"/>
              </a:rPr>
              <a:t>(</a:t>
            </a:r>
            <a:r>
              <a:rPr lang="en" altLang="ja-JP" sz="2000" dirty="0">
                <a:solidFill>
                  <a:schemeClr val="bg1"/>
                </a:solidFill>
                <a:latin typeface="Meiryo UI" panose="020B0604030504040204" pitchFamily="34" charset="-128"/>
                <a:ea typeface="Meiryo UI" panose="020B0604030504040204" pitchFamily="34" charset="-128"/>
              </a:rPr>
              <a:t>M) </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 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350×360×130</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30×500</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10</a:t>
            </a:r>
            <a:r>
              <a:rPr lang="en" altLang="ja-JP" sz="900">
                <a:latin typeface="Meiryo UI" panose="020B0604030504040204" pitchFamily="34" charset="-128"/>
                <a:ea typeface="Meiryo UI" panose="020B0604030504040204" pitchFamily="34" charset="-128"/>
              </a:rPr>
              <a:t>L </a:t>
            </a:r>
            <a:endParaRPr lang="en"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考：インディゴ・ウォッシュブルー・ヴィンテージブルー</a:t>
            </a:r>
            <a:endParaRPr lang="en"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カジュアルでオシャレな上、厚手で耐久性にも優れたデニム素材を使用したトートバッグの</a:t>
            </a:r>
            <a:r>
              <a:rPr lang="en" altLang="ja-JP" sz="1600" dirty="0">
                <a:latin typeface="Meiryo UI" panose="020B0604030504040204" pitchFamily="34" charset="-128"/>
                <a:ea typeface="Meiryo UI" panose="020B0604030504040204" pitchFamily="34" charset="-128"/>
              </a:rPr>
              <a:t>M</a:t>
            </a:r>
            <a:r>
              <a:rPr lang="ja-JP" altLang="en-US" sz="1600">
                <a:latin typeface="Meiryo UI" panose="020B0604030504040204" pitchFamily="34" charset="-128"/>
                <a:ea typeface="Meiryo UI" panose="020B0604030504040204" pitchFamily="34" charset="-128"/>
              </a:rPr>
              <a:t>サイズです。カラーバリエーションは全三色ございますので、名入れデザインに合わせてお選びください。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1" name="図 40">
            <a:extLst>
              <a:ext uri="{FF2B5EF4-FFF2-40B4-BE49-F238E27FC236}">
                <a16:creationId xmlns:a16="http://schemas.microsoft.com/office/drawing/2014/main" id="{835A5055-2980-504E-B1D1-D402AD4B6E5D}"/>
              </a:ext>
            </a:extLst>
          </p:cNvPr>
          <p:cNvPicPr>
            <a:picLocks noChangeAspect="1"/>
          </p:cNvPicPr>
          <p:nvPr/>
        </p:nvPicPr>
        <p:blipFill>
          <a:blip r:embed="rId5"/>
          <a:stretch>
            <a:fillRect/>
          </a:stretch>
        </p:blipFill>
        <p:spPr>
          <a:xfrm>
            <a:off x="493550" y="1732021"/>
            <a:ext cx="4227149" cy="2807465"/>
          </a:xfrm>
          <a:prstGeom prst="rect">
            <a:avLst/>
          </a:prstGeom>
        </p:spPr>
      </p:pic>
    </p:spTree>
    <p:extLst>
      <p:ext uri="{BB962C8B-B14F-4D97-AF65-F5344CB8AC3E}">
        <p14:creationId xmlns:p14="http://schemas.microsoft.com/office/powerpoint/2010/main" val="786910967"/>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793</TotalTime>
  <Words>255</Words>
  <Application>Microsoft Office PowerPoint</Application>
  <PresentationFormat>画面に合わせる (4:3)</PresentationFormat>
  <Paragraphs>41</Paragraphs>
  <Slides>3</Slides>
  <Notes>3</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3</vt:i4>
      </vt:variant>
    </vt:vector>
  </HeadingPairs>
  <TitlesOfParts>
    <vt:vector size="9" baseType="lpstr">
      <vt:lpstr>Meiryo UI</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289</cp:revision>
  <cp:lastPrinted>2021-07-20T08:57:41Z</cp:lastPrinted>
  <dcterms:created xsi:type="dcterms:W3CDTF">2021-06-21T09:41:39Z</dcterms:created>
  <dcterms:modified xsi:type="dcterms:W3CDTF">2024-07-25T02:35:08Z</dcterms:modified>
</cp:coreProperties>
</file>