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909"/>
  </p:normalViewPr>
  <p:slideViewPr>
    <p:cSldViewPr snapToGrid="0" snapToObjects="1">
      <p:cViewPr varScale="1">
        <p:scale>
          <a:sx n="115" d="100"/>
          <a:sy n="115" d="100"/>
        </p:scale>
        <p:origin x="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ユーティリティバッグコンビ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M)2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250×320×100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25×270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考：ネイビーブルー・ブラウン・ダークグリーン・ワインレッド・インクブラック・サワーピンク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シーブルー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軽量なポリエステル素材ですがしっかりとした厚みがあり、厚手のカタログや資料を入れても安心な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サイズトート。ツートーンカラーのシンプルなデザインもオシャレですので是非ご活用ください。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1CC4941-A1D5-144B-B2D8-79DDE2495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41" y="1359554"/>
            <a:ext cx="3199547" cy="35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261</Words>
  <Application>Microsoft Office PowerPoint</Application>
  <PresentationFormat>画面に合わせる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290</cp:revision>
  <cp:lastPrinted>2021-07-20T08:57:41Z</cp:lastPrinted>
  <dcterms:created xsi:type="dcterms:W3CDTF">2021-06-21T09:41:39Z</dcterms:created>
  <dcterms:modified xsi:type="dcterms:W3CDTF">2024-07-25T02:35:08Z</dcterms:modified>
</cp:coreProperties>
</file>