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3909"/>
  </p:normalViewPr>
  <p:slideViewPr>
    <p:cSldViewPr snapToGrid="0" snapToObjects="1">
      <p:cViewPr varScale="1">
        <p:scale>
          <a:sx n="101" d="100"/>
          <a:sy n="101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ユーティリティバッグコンビ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L)2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 他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300×360×140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25×450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15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考：ネイビーブルー・ブラウン・ダークグリーン・ワインレッド・インクブラック・シーブルー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軽量なポリエステル素材ですがしっかりとした厚みがあり、厚手のカタログや資料を入れても安心な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サイズトート。ツートーンカラーのシンプルなデザインもオシャレですので是非ご活用ください。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C9027E45-D488-E443-A381-44048D579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84" y="1406298"/>
            <a:ext cx="3368984" cy="357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799</TotalTime>
  <Words>93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292</cp:revision>
  <cp:lastPrinted>2021-07-20T08:57:41Z</cp:lastPrinted>
  <dcterms:created xsi:type="dcterms:W3CDTF">2021-06-21T09:41:39Z</dcterms:created>
  <dcterms:modified xsi:type="dcterms:W3CDTF">2024-07-25T02:35:09Z</dcterms:modified>
</cp:coreProperties>
</file>