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3854"/>
  </p:normalViewPr>
  <p:slideViewPr>
    <p:cSldViewPr snapToGrid="0" snapToObjects="1">
      <p:cViewPr varScale="1">
        <p:scale>
          <a:sx n="82" d="100"/>
          <a:sy n="82" d="100"/>
        </p:scale>
        <p:origin x="828"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イベントリュック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サイズ：約</a:t>
            </a:r>
            <a:r>
              <a:rPr lang="en-US" altLang="ja-JP" sz="900" spc="200" dirty="0">
                <a:latin typeface="Meiryo UI" panose="020B0604030504040204" pitchFamily="34" charset="-128"/>
                <a:ea typeface="Meiryo UI" panose="020B0604030504040204" pitchFamily="34" charset="-128"/>
              </a:rPr>
              <a:t>420×530</a:t>
            </a:r>
            <a:r>
              <a:rPr lang="en" altLang="ja-JP" sz="900" spc="2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考：ロイヤルブルー・ネイビー・ブラック・ホワイト</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部活やサークルをはじめ、音楽バンドやフェス等のオリジナルグッズ用としても人気の高いイベントリュック。シンプルな形状ですのでオリジナルの名入れデザインもよく目立たせられます。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945D5DF-88E6-B749-A8A1-0F6F6B4E920B}"/>
              </a:ext>
            </a:extLst>
          </p:cNvPr>
          <p:cNvPicPr>
            <a:picLocks noChangeAspect="1"/>
          </p:cNvPicPr>
          <p:nvPr/>
        </p:nvPicPr>
        <p:blipFill>
          <a:blip r:embed="rId5"/>
          <a:stretch>
            <a:fillRect/>
          </a:stretch>
        </p:blipFill>
        <p:spPr>
          <a:xfrm>
            <a:off x="470379" y="1367519"/>
            <a:ext cx="4138874" cy="358109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806</TotalTime>
  <Words>67</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296</cp:revision>
  <cp:lastPrinted>2021-07-20T08:57:41Z</cp:lastPrinted>
  <dcterms:created xsi:type="dcterms:W3CDTF">2021-06-21T09:41:39Z</dcterms:created>
  <dcterms:modified xsi:type="dcterms:W3CDTF">2024-08-01T00:38:13Z</dcterms:modified>
</cp:coreProperties>
</file>