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56" r:id="rId2"/>
    <p:sldId id="257" r:id="rId3"/>
    <p:sldId id="258" r:id="rId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3844"/>
  </p:normalViewPr>
  <p:slideViewPr>
    <p:cSldViewPr snapToGrid="0" snapToObjects="1">
      <p:cViewPr varScale="1">
        <p:scale>
          <a:sx n="119" d="100"/>
          <a:sy n="119" d="100"/>
        </p:scale>
        <p:origin x="192"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2303378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3695620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キャンバス保冷トート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サイズ：本体</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330×200×130</a:t>
            </a:r>
            <a:r>
              <a:rPr lang="en" altLang="ja-JP" sz="900" spc="200" dirty="0">
                <a:latin typeface="Meiryo UI" panose="020B0604030504040204" pitchFamily="34" charset="-128"/>
                <a:ea typeface="Meiryo UI" panose="020B0604030504040204" pitchFamily="34" charset="-128"/>
              </a:rPr>
              <a:t>mm､</a:t>
            </a:r>
            <a:r>
              <a:rPr lang="ja-JP" altLang="en-US" sz="900" spc="200">
                <a:latin typeface="Meiryo UI" panose="020B0604030504040204" pitchFamily="34" charset="-128"/>
                <a:ea typeface="Meiryo UI" panose="020B0604030504040204" pitchFamily="34" charset="-128"/>
              </a:rPr>
              <a:t>持ち手</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25×350</a:t>
            </a:r>
            <a:r>
              <a:rPr lang="en" altLang="ja-JP" sz="900" spc="200" dirty="0">
                <a:latin typeface="Meiryo UI" panose="020B0604030504040204" pitchFamily="34" charset="-128"/>
                <a:ea typeface="Meiryo UI" panose="020B0604030504040204" pitchFamily="34" charset="-128"/>
              </a:rPr>
              <a:t>mm</a:t>
            </a:r>
          </a:p>
          <a:p>
            <a:r>
              <a:rPr lang="ja-JP" altLang="en-US" sz="900" spc="200">
                <a:latin typeface="Meiryo UI" panose="020B0604030504040204" pitchFamily="34" charset="-128"/>
                <a:ea typeface="Meiryo UI" panose="020B0604030504040204" pitchFamily="34" charset="-128"/>
              </a:rPr>
              <a:t>容</a:t>
            </a:r>
            <a:r>
              <a:rPr lang="en-US" altLang="ja-JP" sz="900" spc="200" dirty="0">
                <a:latin typeface="Meiryo UI" panose="020B0604030504040204" pitchFamily="34" charset="-128"/>
                <a:ea typeface="Meiryo UI" panose="020B0604030504040204" pitchFamily="34" charset="-128"/>
              </a:rPr>
              <a:t> </a:t>
            </a:r>
            <a:r>
              <a:rPr lang="ja-JP" altLang="en-US" sz="900" spc="200">
                <a:latin typeface="Meiryo UI" panose="020B0604030504040204" pitchFamily="34" charset="-128"/>
                <a:ea typeface="Meiryo UI" panose="020B0604030504040204" pitchFamily="34" charset="-128"/>
              </a:rPr>
              <a:t>量：約</a:t>
            </a:r>
            <a:r>
              <a:rPr lang="en-US" altLang="ja-JP" sz="900" spc="200" dirty="0">
                <a:latin typeface="Meiryo UI" panose="020B0604030504040204" pitchFamily="34" charset="-128"/>
                <a:ea typeface="Meiryo UI" panose="020B0604030504040204" pitchFamily="34" charset="-128"/>
              </a:rPr>
              <a:t>5</a:t>
            </a:r>
            <a:r>
              <a:rPr lang="en" altLang="ja-JP" sz="900" spc="200" dirty="0">
                <a:latin typeface="Meiryo UI" panose="020B0604030504040204" pitchFamily="34" charset="-128"/>
                <a:ea typeface="Meiryo UI" panose="020B0604030504040204" pitchFamily="34" charset="-128"/>
              </a:rPr>
              <a:t>L </a:t>
            </a:r>
          </a:p>
          <a:p>
            <a:r>
              <a:rPr lang="ja-JP" altLang="en-US" sz="900" spc="20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取説付</a:t>
            </a:r>
            <a:endParaRPr lang="en" altLang="ja-JP" sz="900" spc="2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ナチュラルな雰囲気で人気も高いキャンバス素材を使用し、内側には保冷性を持たせた</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サイズのシンプルトートです。アウトドアイベントなどのノベルティグッズとしてもおすすめです。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83C215DA-3B73-8341-BD3C-6D2ED7506276}"/>
              </a:ext>
            </a:extLst>
          </p:cNvPr>
          <p:cNvPicPr>
            <a:picLocks noChangeAspect="1"/>
          </p:cNvPicPr>
          <p:nvPr/>
        </p:nvPicPr>
        <p:blipFill>
          <a:blip r:embed="rId5"/>
          <a:stretch>
            <a:fillRect/>
          </a:stretch>
        </p:blipFill>
        <p:spPr>
          <a:xfrm>
            <a:off x="985747" y="1498893"/>
            <a:ext cx="3104338" cy="3440127"/>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デニムトート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 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350×360×130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30×500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a:t>
            </a:r>
            <a:r>
              <a:rPr lang="en" altLang="ja-JP" sz="900">
                <a:latin typeface="Meiryo UI" panose="020B0604030504040204" pitchFamily="34" charset="-128"/>
                <a:ea typeface="Meiryo UI" panose="020B0604030504040204" pitchFamily="34" charset="-128"/>
              </a:rPr>
              <a:t>L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考：インディゴ・ウォッシュブルー・ヴィンテージブルー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カジュアルでオシャレな上、厚手で耐久性にも優れたデニム素材を使用したトートバッグの</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サイズです。カラーバリエーションは全三色ございますので、名入れデザインに合わせてお選びください。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835A5055-2980-504E-B1D1-D402AD4B6E5D}"/>
              </a:ext>
            </a:extLst>
          </p:cNvPr>
          <p:cNvPicPr>
            <a:picLocks noChangeAspect="1"/>
          </p:cNvPicPr>
          <p:nvPr/>
        </p:nvPicPr>
        <p:blipFill>
          <a:blip r:embed="rId5"/>
          <a:stretch>
            <a:fillRect/>
          </a:stretch>
        </p:blipFill>
        <p:spPr>
          <a:xfrm>
            <a:off x="493550" y="1732021"/>
            <a:ext cx="4227149" cy="2807465"/>
          </a:xfrm>
          <a:prstGeom prst="rect">
            <a:avLst/>
          </a:prstGeom>
        </p:spPr>
      </p:pic>
    </p:spTree>
    <p:extLst>
      <p:ext uri="{BB962C8B-B14F-4D97-AF65-F5344CB8AC3E}">
        <p14:creationId xmlns:p14="http://schemas.microsoft.com/office/powerpoint/2010/main" val="1919576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デニムトート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 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350×360×130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30×500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a:t>
            </a:r>
            <a:r>
              <a:rPr lang="en" altLang="ja-JP" sz="900">
                <a:latin typeface="Meiryo UI" panose="020B0604030504040204" pitchFamily="34" charset="-128"/>
                <a:ea typeface="Meiryo UI" panose="020B0604030504040204" pitchFamily="34" charset="-128"/>
              </a:rPr>
              <a:t>L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考：インディゴ・ウォッシュブルー・ヴィンテージブルー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カジュアルでオシャレな上、厚手で耐久性にも優れたデニム素材を使用したトートバッグの</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サイズです。カラーバリエーションは全三色ございますので、名入れデザインに合わせてお選びください。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835A5055-2980-504E-B1D1-D402AD4B6E5D}"/>
              </a:ext>
            </a:extLst>
          </p:cNvPr>
          <p:cNvPicPr>
            <a:picLocks noChangeAspect="1"/>
          </p:cNvPicPr>
          <p:nvPr/>
        </p:nvPicPr>
        <p:blipFill>
          <a:blip r:embed="rId5"/>
          <a:stretch>
            <a:fillRect/>
          </a:stretch>
        </p:blipFill>
        <p:spPr>
          <a:xfrm>
            <a:off x="493550" y="1732021"/>
            <a:ext cx="4227149" cy="2807465"/>
          </a:xfrm>
          <a:prstGeom prst="rect">
            <a:avLst/>
          </a:prstGeom>
        </p:spPr>
      </p:pic>
    </p:spTree>
    <p:extLst>
      <p:ext uri="{BB962C8B-B14F-4D97-AF65-F5344CB8AC3E}">
        <p14:creationId xmlns:p14="http://schemas.microsoft.com/office/powerpoint/2010/main" val="7869109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810</TotalTime>
  <Words>252</Words>
  <Application>Microsoft Office PowerPoint</Application>
  <PresentationFormat>画面に合わせる (4:3)</PresentationFormat>
  <Paragraphs>43</Paragraphs>
  <Slides>3</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296</cp:revision>
  <cp:lastPrinted>2021-07-20T08:57:41Z</cp:lastPrinted>
  <dcterms:created xsi:type="dcterms:W3CDTF">2021-06-21T09:41:39Z</dcterms:created>
  <dcterms:modified xsi:type="dcterms:W3CDTF">2024-07-25T02:35:11Z</dcterms:modified>
</cp:coreProperties>
</file>