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844"/>
  </p:normalViewPr>
  <p:slideViewPr>
    <p:cSldViewPr snapToGrid="0" snapToObjects="1">
      <p:cViewPr varScale="1">
        <p:scale>
          <a:sx n="92" d="100"/>
          <a:sy n="92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キャンバスバイカラートート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(370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g/㎡)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320×230×130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mm､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35×350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考：ミッドナイトブルー・ナイトブラック・ダークグリーン・ワインレッド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選べるハンドルラインのアクセントカラーがとってもオシャレな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サイズのトートバッグです。厚手のキャンバス素材を使用しておりますので耐久性も高く、デイリーユースにぴったり。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8FEEFB12-D957-0A46-BDFE-90A76DB3D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561" y="1452454"/>
            <a:ext cx="3376430" cy="348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814</TotalTime>
  <Words>86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299</cp:revision>
  <cp:lastPrinted>2021-07-20T08:57:41Z</cp:lastPrinted>
  <dcterms:created xsi:type="dcterms:W3CDTF">2021-06-21T09:41:39Z</dcterms:created>
  <dcterms:modified xsi:type="dcterms:W3CDTF">2024-07-25T02:35:12Z</dcterms:modified>
</cp:coreProperties>
</file>