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3844"/>
  </p:normalViewPr>
  <p:slideViewPr>
    <p:cSldViewPr snapToGrid="0" snapToObjects="1">
      <p:cViewPr varScale="1">
        <p:scale>
          <a:sx n="93" d="100"/>
          <a:sy n="93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キャンバスバイカラートート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430×380×160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40×590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16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考：ミッドナイトブルー・ナイトブラック・ダークグリーン・ワインレッド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選べるハンドルラインのアクセントカラーがとってもオシャレな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サイズのトートバッグです。厚手のキャンバス素材を使用しておりますので耐久性も高く、デイリーユースにぴったり。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0F60CDC-1474-5648-96DE-62AA1A0D7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51" y="1432978"/>
            <a:ext cx="3235389" cy="34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300</cp:revision>
  <cp:lastPrinted>2021-07-20T08:57:41Z</cp:lastPrinted>
  <dcterms:created xsi:type="dcterms:W3CDTF">2021-06-21T09:41:39Z</dcterms:created>
  <dcterms:modified xsi:type="dcterms:W3CDTF">2025-01-14T02:16:10Z</dcterms:modified>
</cp:coreProperties>
</file>