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3844"/>
  </p:normalViewPr>
  <p:slideViewPr>
    <p:cSldViewPr snapToGrid="0" snapToObjects="1">
      <p:cViewPr varScale="1">
        <p:scale>
          <a:sx n="119" d="100"/>
          <a:sy n="119" d="100"/>
        </p:scale>
        <p:origin x="1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378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620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キャンバスバイカラートート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(370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g/㎡)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520×400×180</a:t>
            </a:r>
            <a:r>
              <a:rPr lang="en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mm､</a:t>
            </a:r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40×650</a:t>
            </a:r>
            <a:r>
              <a:rPr lang="en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24</a:t>
            </a:r>
            <a:r>
              <a:rPr lang="en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考：ミッドナイトブルー・ナイトブラック・ダークグリーン・ワインレッド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選べるハンドルラインのアクセントカラーがとってもオシャレな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サイズのトートバッグです。厚手のキャンバス素材を使用しておりますので耐久性も高く、デイリーユースにぴったり。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FB2F707C-4308-8344-AB9B-63FB41D63F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795" y="1422052"/>
            <a:ext cx="3604697" cy="359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デニムトート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M) 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350×360×130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30×500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en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L 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考：インディゴ・ウォッシュブルー・ヴィンテージブルー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カジュアルでオシャレな上、厚手で耐久性にも優れたデニム素材を使用したトートバッグの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サイズです。カラーバリエーションは全三色ございますので、名入れデザインに合わせてお選びください。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835A5055-2980-504E-B1D1-D402AD4B6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550" y="1732021"/>
            <a:ext cx="4227149" cy="280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76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デニムトート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M) 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350×360×130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30×500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en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L 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考：インディゴ・ウォッシュブルー・ヴィンテージブルー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カジュアルでオシャレな上、厚手で耐久性にも優れたデニム素材を使用したトートバッグの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サイズです。カラーバリエーションは全三色ございますので、名入れデザインに合わせてお選びください。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835A5055-2980-504E-B1D1-D402AD4B6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550" y="1732021"/>
            <a:ext cx="4227149" cy="280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10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818</TotalTime>
  <Words>252</Words>
  <Application>Microsoft Office PowerPoint</Application>
  <PresentationFormat>画面に合わせる (4:3)</PresentationFormat>
  <Paragraphs>42</Paragraphs>
  <Slides>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300</cp:revision>
  <cp:lastPrinted>2021-07-20T08:57:41Z</cp:lastPrinted>
  <dcterms:created xsi:type="dcterms:W3CDTF">2021-06-21T09:41:39Z</dcterms:created>
  <dcterms:modified xsi:type="dcterms:W3CDTF">2024-07-25T02:35:12Z</dcterms:modified>
</cp:coreProperties>
</file>